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6"/>
  </p:notesMasterIdLst>
  <p:sldIdLst>
    <p:sldId id="386" r:id="rId2"/>
    <p:sldId id="437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7D5F3-A3BF-4A05-8299-DE1D31C7C9B1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C90B-8CEF-4903-AD7B-8DD2530400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3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433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787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15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16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17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274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794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618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2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61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771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503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015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95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63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011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435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023136-6A16-4A13-87C1-67677156D31B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B6A3-D36A-4C54-99E0-3775AD2D3B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572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3" y="145180"/>
            <a:ext cx="1663889" cy="12201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2" y="5759356"/>
            <a:ext cx="1829197" cy="903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2" y="2428163"/>
            <a:ext cx="1679814" cy="1679814"/>
          </a:xfrm>
          <a:prstGeom prst="rect">
            <a:avLst/>
          </a:prstGeom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4" y="478894"/>
            <a:ext cx="9775038" cy="5172398"/>
          </a:xfrm>
        </p:spPr>
      </p:pic>
    </p:spTree>
    <p:extLst>
      <p:ext uri="{BB962C8B-B14F-4D97-AF65-F5344CB8AC3E}">
        <p14:creationId xmlns:p14="http://schemas.microsoft.com/office/powerpoint/2010/main" val="224018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0C912-E30D-4507-9E6B-85206FB6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A2776-8B80-46F5-8D8D-97D9A7A4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E5C342-3295-4CFE-9D2A-75749EDBA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8" t="17420" r="3193" b="13418"/>
          <a:stretch/>
        </p:blipFill>
        <p:spPr>
          <a:xfrm>
            <a:off x="379826" y="263940"/>
            <a:ext cx="11605848" cy="62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63644-14D4-4A13-9102-7625B05B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259CA-A0BD-4C3F-B23C-A7E8ECFA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853EC8-CCED-4025-A41F-7BC490384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8" t="17214" r="2962" b="8869"/>
          <a:stretch/>
        </p:blipFill>
        <p:spPr>
          <a:xfrm>
            <a:off x="197458" y="196947"/>
            <a:ext cx="11760079" cy="64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07CDC-3803-4074-A5DB-0A875114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86BA7-6B5C-4F12-9088-8A5530C1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ABE200-F291-4FFC-90D2-DCED6F3BF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5" t="17420" r="2384" b="8869"/>
          <a:stretch/>
        </p:blipFill>
        <p:spPr>
          <a:xfrm>
            <a:off x="267796" y="168813"/>
            <a:ext cx="11633472" cy="63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2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B9517-B0FF-4333-9341-FC4C13E9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6495C-4D46-411B-B87F-48458E5A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EC9F6E-27DD-4C51-83F4-8C29A65BB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3" t="17420" r="2847" b="8869"/>
          <a:stretch/>
        </p:blipFill>
        <p:spPr>
          <a:xfrm>
            <a:off x="338136" y="239151"/>
            <a:ext cx="11591267" cy="63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6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00088-8149-4E14-B182-C06B0F8C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98D9F-94D6-4449-A9A8-3EE190D0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D1C709-2740-4143-AEFC-26E62B944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5" t="21524" r="2384" b="6580"/>
          <a:stretch/>
        </p:blipFill>
        <p:spPr>
          <a:xfrm>
            <a:off x="338134" y="182879"/>
            <a:ext cx="11549065" cy="6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8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5A8FC-539C-4882-8AE4-F4C34E30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3D707-AA61-4CC9-8171-4ADC35ECD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029D2D-450A-4988-8464-4FB7A78EE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8" t="18445" r="2962" b="11161"/>
          <a:stretch/>
        </p:blipFill>
        <p:spPr>
          <a:xfrm>
            <a:off x="239662" y="179534"/>
            <a:ext cx="11647538" cy="62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41F3C-D9E6-4C0D-BF24-6FCD400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3F8E7-D9F1-4F34-BE61-6DA0DB3F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39AC2A-E85B-4F8A-9B8A-A3B8D9339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8" t="17010" r="2732" b="11366"/>
          <a:stretch/>
        </p:blipFill>
        <p:spPr>
          <a:xfrm>
            <a:off x="281865" y="95127"/>
            <a:ext cx="11772464" cy="64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4C3DE-347D-4FD9-98B6-628930D9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1DDB08-958A-4FD1-BFAB-C8BF1972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992A33-50D4-4FDF-B86F-04D953E1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2" t="17214" r="5299" b="14444"/>
          <a:stretch/>
        </p:blipFill>
        <p:spPr>
          <a:xfrm>
            <a:off x="267285" y="168812"/>
            <a:ext cx="11400525" cy="62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5E23A-5237-4506-A6C4-B813357A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505A1B-33FA-41E7-AB0D-B799AF2C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0B2AF8-49B6-4E90-A750-29C91B3E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2" t="19883" r="2037" b="6580"/>
          <a:stretch/>
        </p:blipFill>
        <p:spPr>
          <a:xfrm>
            <a:off x="352204" y="126608"/>
            <a:ext cx="11492793" cy="64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CC223-ED54-48C3-8796-11552AB9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D45895-EC4C-49C6-AC0B-DD9AEE6A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2A42E8-6507-482C-90D7-5139126D8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6" t="18446" r="2038" b="8869"/>
          <a:stretch/>
        </p:blipFill>
        <p:spPr>
          <a:xfrm>
            <a:off x="211015" y="126609"/>
            <a:ext cx="11732456" cy="63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3" y="145180"/>
            <a:ext cx="1663889" cy="12201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2" y="4913194"/>
            <a:ext cx="1829197" cy="12959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62" y="2428163"/>
            <a:ext cx="1679814" cy="1679814"/>
          </a:xfrm>
          <a:prstGeom prst="rect">
            <a:avLst/>
          </a:prstGeom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88"/>
          <a:stretch/>
        </p:blipFill>
        <p:spPr>
          <a:xfrm>
            <a:off x="235424" y="145180"/>
            <a:ext cx="11851602" cy="6354094"/>
          </a:xfrm>
        </p:spPr>
      </p:pic>
    </p:spTree>
    <p:extLst>
      <p:ext uri="{BB962C8B-B14F-4D97-AF65-F5344CB8AC3E}">
        <p14:creationId xmlns:p14="http://schemas.microsoft.com/office/powerpoint/2010/main" val="720480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AF001-70C5-435D-92EC-14066DB4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D6476-B84B-4C88-80A3-16D39B554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77ED3-635E-47AC-A7E9-113AC01F2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4" t="17420" r="2616" b="8869"/>
          <a:stretch/>
        </p:blipFill>
        <p:spPr>
          <a:xfrm>
            <a:off x="352203" y="154745"/>
            <a:ext cx="11591268" cy="63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4E8C-5FCE-42ED-ACDF-9A7F82BB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38070-F259-4F0F-A9C0-66B975D0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793821-6CB3-4EF8-A9DE-7DB2583A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5" t="18241" r="2384" b="11572"/>
          <a:stretch/>
        </p:blipFill>
        <p:spPr>
          <a:xfrm>
            <a:off x="295932" y="193603"/>
            <a:ext cx="11689741" cy="62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B6F27-B34C-4B00-AC9A-49698A81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AE7C59-5EF4-4359-8276-05D6CF0A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293719-5073-4934-B0D7-74C8C85E3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2" t="17831" r="3307" b="8869"/>
          <a:stretch/>
        </p:blipFill>
        <p:spPr>
          <a:xfrm>
            <a:off x="253728" y="168812"/>
            <a:ext cx="11563134" cy="64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9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66896-8F1E-47CD-84D9-C051E563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CD3B6-9412-4474-B167-455C2F7D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D6E36F-0B17-4058-B3A8-04848A45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5" t="17830" r="2384" b="11366"/>
          <a:stretch/>
        </p:blipFill>
        <p:spPr>
          <a:xfrm>
            <a:off x="239660" y="151398"/>
            <a:ext cx="11647539" cy="63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9C8F-9B88-469F-829B-16145C77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8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PRACTIQUEMOS</a:t>
            </a:r>
            <a:endParaRPr lang="es-PE" sz="8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BDE0D-8616-4937-A07D-C9986B78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6000" dirty="0">
                <a:solidFill>
                  <a:srgbClr val="FFFF00"/>
                </a:solidFill>
              </a:rPr>
              <a:t>https://forms.gle/LNbmVsyw1Se93A236</a:t>
            </a:r>
          </a:p>
        </p:txBody>
      </p:sp>
    </p:spTree>
    <p:extLst>
      <p:ext uri="{BB962C8B-B14F-4D97-AF65-F5344CB8AC3E}">
        <p14:creationId xmlns:p14="http://schemas.microsoft.com/office/powerpoint/2010/main" val="375460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28F697-0339-4A18-89FA-EBE10598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91E910-192D-40FC-B003-775B0BAB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6" t="53951" r="31231" b="5956"/>
          <a:stretch/>
        </p:blipFill>
        <p:spPr>
          <a:xfrm>
            <a:off x="196947" y="112542"/>
            <a:ext cx="11844997" cy="64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DC51D-039D-4F20-8687-7145A315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A7F34-ECBD-4D20-9BE9-E2735A62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5924F4-5BB3-4D6D-B215-5B343CC9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8" t="18446" r="2732" b="8869"/>
          <a:stretch/>
        </p:blipFill>
        <p:spPr>
          <a:xfrm>
            <a:off x="384773" y="248431"/>
            <a:ext cx="11422454" cy="63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A776E-EE97-4557-9EFB-D35DD281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D87C6-6F04-4E6E-B1D1-4A29D175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06F0D3-6530-4E41-9BCD-F43669E19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3" t="16394" r="2847" b="8869"/>
          <a:stretch/>
        </p:blipFill>
        <p:spPr>
          <a:xfrm>
            <a:off x="253730" y="112542"/>
            <a:ext cx="11520928" cy="65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583EF-9874-44F8-8139-81523BB1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FAD23-1F4B-4F96-815E-E19E612C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95A744-2CAE-48EF-80A2-AD36D8C3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5" t="17009" r="2384" b="13418"/>
          <a:stretch/>
        </p:blipFill>
        <p:spPr>
          <a:xfrm>
            <a:off x="324068" y="235804"/>
            <a:ext cx="11573932" cy="61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1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9A30C-4867-4C72-B2FF-44E97B9B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99DF-B4EA-4B30-B077-EB8ADF4C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504916-7B82-4053-83E1-0280BEFC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7" t="24193" r="4231" b="12803"/>
          <a:stretch/>
        </p:blipFill>
        <p:spPr>
          <a:xfrm>
            <a:off x="295421" y="126610"/>
            <a:ext cx="11620144" cy="62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4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7F160-A6CE-4468-BE2D-01170644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ADF08-FB8A-457B-84A7-253980851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C7A380-ED20-490B-BBC9-12AE84E2B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3" t="17420" r="2961" b="10545"/>
          <a:stretch/>
        </p:blipFill>
        <p:spPr>
          <a:xfrm>
            <a:off x="365760" y="225082"/>
            <a:ext cx="11352628" cy="63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EE7EF-3252-40D9-AF8D-01503CC4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51105-E288-4557-B4DF-3FB5CFFBE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6AF2B1-03A2-46EB-B16C-E5FB391C6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9" t="27012" r="2500" b="8869"/>
          <a:stretch/>
        </p:blipFill>
        <p:spPr>
          <a:xfrm>
            <a:off x="295932" y="207328"/>
            <a:ext cx="11760080" cy="65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2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1900</TotalTime>
  <Words>8</Words>
  <Application>Microsoft Office PowerPoint</Application>
  <PresentationFormat>Panorámica</PresentationFormat>
  <Paragraphs>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PRACTIQUEMOS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MACA</dc:creator>
  <cp:lastModifiedBy>User</cp:lastModifiedBy>
  <cp:revision>76</cp:revision>
  <dcterms:created xsi:type="dcterms:W3CDTF">2020-09-07T15:17:21Z</dcterms:created>
  <dcterms:modified xsi:type="dcterms:W3CDTF">2022-09-11T13:59:12Z</dcterms:modified>
</cp:coreProperties>
</file>