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52"/>
  </p:notesMasterIdLst>
  <p:sldIdLst>
    <p:sldId id="256" r:id="rId2"/>
    <p:sldId id="387" r:id="rId3"/>
    <p:sldId id="350" r:id="rId4"/>
    <p:sldId id="293" r:id="rId5"/>
    <p:sldId id="294" r:id="rId6"/>
    <p:sldId id="295" r:id="rId7"/>
    <p:sldId id="300" r:id="rId8"/>
    <p:sldId id="299" r:id="rId9"/>
    <p:sldId id="296" r:id="rId10"/>
    <p:sldId id="305" r:id="rId11"/>
    <p:sldId id="298" r:id="rId12"/>
    <p:sldId id="787" r:id="rId13"/>
    <p:sldId id="811" r:id="rId14"/>
    <p:sldId id="694" r:id="rId15"/>
    <p:sldId id="689" r:id="rId16"/>
    <p:sldId id="671" r:id="rId17"/>
    <p:sldId id="690" r:id="rId18"/>
    <p:sldId id="691" r:id="rId19"/>
    <p:sldId id="692" r:id="rId20"/>
    <p:sldId id="695" r:id="rId21"/>
    <p:sldId id="813" r:id="rId22"/>
    <p:sldId id="814" r:id="rId23"/>
    <p:sldId id="767" r:id="rId24"/>
    <p:sldId id="768" r:id="rId25"/>
    <p:sldId id="769" r:id="rId26"/>
    <p:sldId id="770" r:id="rId27"/>
    <p:sldId id="771" r:id="rId28"/>
    <p:sldId id="772" r:id="rId29"/>
    <p:sldId id="773" r:id="rId30"/>
    <p:sldId id="304" r:id="rId31"/>
    <p:sldId id="386" r:id="rId32"/>
    <p:sldId id="264" r:id="rId33"/>
    <p:sldId id="311" r:id="rId34"/>
    <p:sldId id="306" r:id="rId35"/>
    <p:sldId id="310" r:id="rId36"/>
    <p:sldId id="265" r:id="rId37"/>
    <p:sldId id="312" r:id="rId38"/>
    <p:sldId id="313" r:id="rId39"/>
    <p:sldId id="263" r:id="rId40"/>
    <p:sldId id="314" r:id="rId41"/>
    <p:sldId id="315" r:id="rId42"/>
    <p:sldId id="280" r:id="rId43"/>
    <p:sldId id="317" r:id="rId44"/>
    <p:sldId id="318" r:id="rId45"/>
    <p:sldId id="319" r:id="rId46"/>
    <p:sldId id="327" r:id="rId47"/>
    <p:sldId id="320" r:id="rId48"/>
    <p:sldId id="322" r:id="rId49"/>
    <p:sldId id="261" r:id="rId50"/>
    <p:sldId id="388" r:id="rId51"/>
  </p:sldIdLst>
  <p:sldSz cx="9144000" cy="5143500" type="screen16x9"/>
  <p:notesSz cx="6858000" cy="9144000"/>
  <p:embeddedFontLst>
    <p:embeddedFont>
      <p:font typeface="Abadi" panose="020B0604020104020204" pitchFamily="34" charset="0"/>
      <p:regular r:id="rId53"/>
    </p:embeddedFont>
    <p:embeddedFont>
      <p:font typeface="Agency FB" panose="020B0503020202020204" pitchFamily="34" charset="0"/>
      <p:regular r:id="rId54"/>
      <p:bold r:id="rId55"/>
    </p:embeddedFont>
    <p:embeddedFont>
      <p:font typeface="Arial Black" panose="020B0A04020102020204" pitchFamily="34" charset="0"/>
      <p:bold r:id="rId56"/>
    </p:embeddedFont>
    <p:embeddedFont>
      <p:font typeface="Arial Rounded MT Bold" panose="020F0704030504030204" pitchFamily="34" charset="0"/>
      <p:regular r:id="rId57"/>
    </p:embeddedFont>
    <p:embeddedFont>
      <p:font typeface="Barlow Light" panose="00000400000000000000" pitchFamily="2" charset="0"/>
      <p:regular r:id="rId58"/>
      <p:bold r:id="rId59"/>
      <p:italic r:id="rId60"/>
      <p:boldItalic r:id="rId61"/>
    </p:embeddedFont>
    <p:embeddedFont>
      <p:font typeface="Barlow SemiBold" panose="00000700000000000000" pitchFamily="2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Garamond" panose="02020404030301010803" pitchFamily="18" charset="0"/>
      <p:regular r:id="rId70"/>
      <p:bold r:id="rId71"/>
      <p:italic r:id="rId72"/>
    </p:embeddedFont>
    <p:embeddedFont>
      <p:font typeface="Raleway SemiBold" pitchFamily="2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5C136F-3210-4753-9F39-3BD391D6CD79}">
  <a:tblStyle styleId="{E95C136F-3210-4753-9F39-3BD391D6CD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5" autoAdjust="0"/>
    <p:restoredTop sz="94660"/>
  </p:normalViewPr>
  <p:slideViewPr>
    <p:cSldViewPr>
      <p:cViewPr varScale="1">
        <p:scale>
          <a:sx n="96" d="100"/>
          <a:sy n="96" d="100"/>
        </p:scale>
        <p:origin x="53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font" Target="fonts/font22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0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6" Type="http://schemas.openxmlformats.org/officeDocument/2006/relationships/font" Target="fonts/font24.fntdata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285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0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186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400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428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553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7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4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2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14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412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56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994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762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280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431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392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585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909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780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022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12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80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98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88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37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25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932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65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9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475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6"/>
          <p:cNvSpPr/>
          <p:nvPr/>
        </p:nvSpPr>
        <p:spPr>
          <a:xfrm rot="10800000" flipH="1">
            <a:off x="7046674" y="4385974"/>
            <a:ext cx="2097338" cy="750777"/>
          </a:xfrm>
          <a:custGeom>
            <a:avLst/>
            <a:gdLst/>
            <a:ahLst/>
            <a:cxnLst/>
            <a:rect l="l" t="t" r="r" b="b"/>
            <a:pathLst>
              <a:path w="26184" h="9373" extrusionOk="0">
                <a:moveTo>
                  <a:pt x="0" y="1"/>
                </a:moveTo>
                <a:cubicBezTo>
                  <a:pt x="707" y="1791"/>
                  <a:pt x="2548" y="3199"/>
                  <a:pt x="4471" y="3199"/>
                </a:cubicBezTo>
                <a:cubicBezTo>
                  <a:pt x="4759" y="3199"/>
                  <a:pt x="5048" y="3168"/>
                  <a:pt x="5335" y="3102"/>
                </a:cubicBezTo>
                <a:lnTo>
                  <a:pt x="5335" y="3102"/>
                </a:lnTo>
                <a:cubicBezTo>
                  <a:pt x="5123" y="5458"/>
                  <a:pt x="7195" y="7602"/>
                  <a:pt x="9524" y="8035"/>
                </a:cubicBezTo>
                <a:cubicBezTo>
                  <a:pt x="9905" y="8106"/>
                  <a:pt x="10289" y="8140"/>
                  <a:pt x="10672" y="8140"/>
                </a:cubicBezTo>
                <a:cubicBezTo>
                  <a:pt x="12623" y="8140"/>
                  <a:pt x="14560" y="7269"/>
                  <a:pt x="16118" y="6054"/>
                </a:cubicBezTo>
                <a:cubicBezTo>
                  <a:pt x="16773" y="7940"/>
                  <a:pt x="18664" y="9321"/>
                  <a:pt x="20659" y="9371"/>
                </a:cubicBezTo>
                <a:cubicBezTo>
                  <a:pt x="20696" y="9372"/>
                  <a:pt x="20733" y="9372"/>
                  <a:pt x="20771" y="9372"/>
                </a:cubicBezTo>
                <a:cubicBezTo>
                  <a:pt x="22727" y="9372"/>
                  <a:pt x="24627" y="8095"/>
                  <a:pt x="25358" y="6279"/>
                </a:cubicBezTo>
                <a:cubicBezTo>
                  <a:pt x="25620" y="6469"/>
                  <a:pt x="25895" y="6636"/>
                  <a:pt x="26184" y="6785"/>
                </a:cubicBezTo>
                <a:lnTo>
                  <a:pt x="261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7" name="Google Shape;637;p16"/>
          <p:cNvSpPr/>
          <p:nvPr/>
        </p:nvSpPr>
        <p:spPr>
          <a:xfrm rot="10800000">
            <a:off x="8686" y="4248761"/>
            <a:ext cx="2476941" cy="886616"/>
          </a:xfrm>
          <a:custGeom>
            <a:avLst/>
            <a:gdLst/>
            <a:ahLst/>
            <a:cxnLst/>
            <a:rect l="l" t="t" r="r" b="b"/>
            <a:pathLst>
              <a:path w="26184" h="9373" extrusionOk="0">
                <a:moveTo>
                  <a:pt x="0" y="1"/>
                </a:moveTo>
                <a:cubicBezTo>
                  <a:pt x="707" y="1791"/>
                  <a:pt x="2548" y="3199"/>
                  <a:pt x="4471" y="3199"/>
                </a:cubicBezTo>
                <a:cubicBezTo>
                  <a:pt x="4759" y="3199"/>
                  <a:pt x="5048" y="3168"/>
                  <a:pt x="5335" y="3102"/>
                </a:cubicBezTo>
                <a:lnTo>
                  <a:pt x="5335" y="3102"/>
                </a:lnTo>
                <a:cubicBezTo>
                  <a:pt x="5123" y="5458"/>
                  <a:pt x="7195" y="7602"/>
                  <a:pt x="9524" y="8035"/>
                </a:cubicBezTo>
                <a:cubicBezTo>
                  <a:pt x="9905" y="8106"/>
                  <a:pt x="10289" y="8140"/>
                  <a:pt x="10672" y="8140"/>
                </a:cubicBezTo>
                <a:cubicBezTo>
                  <a:pt x="12623" y="8140"/>
                  <a:pt x="14560" y="7269"/>
                  <a:pt x="16118" y="6054"/>
                </a:cubicBezTo>
                <a:cubicBezTo>
                  <a:pt x="16773" y="7940"/>
                  <a:pt x="18664" y="9321"/>
                  <a:pt x="20659" y="9371"/>
                </a:cubicBezTo>
                <a:cubicBezTo>
                  <a:pt x="20696" y="9372"/>
                  <a:pt x="20733" y="9372"/>
                  <a:pt x="20771" y="9372"/>
                </a:cubicBezTo>
                <a:cubicBezTo>
                  <a:pt x="22727" y="9372"/>
                  <a:pt x="24627" y="8095"/>
                  <a:pt x="25358" y="6279"/>
                </a:cubicBezTo>
                <a:cubicBezTo>
                  <a:pt x="25620" y="6469"/>
                  <a:pt x="25895" y="6636"/>
                  <a:pt x="26184" y="6785"/>
                </a:cubicBezTo>
                <a:lnTo>
                  <a:pt x="261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8" name="Google Shape;638;p16"/>
          <p:cNvSpPr/>
          <p:nvPr/>
        </p:nvSpPr>
        <p:spPr>
          <a:xfrm>
            <a:off x="-13" y="4388805"/>
            <a:ext cx="2560589" cy="753773"/>
          </a:xfrm>
          <a:custGeom>
            <a:avLst/>
            <a:gdLst/>
            <a:ahLst/>
            <a:cxnLst/>
            <a:rect l="l" t="t" r="r" b="b"/>
            <a:pathLst>
              <a:path w="38417" h="11309" extrusionOk="0">
                <a:moveTo>
                  <a:pt x="1878" y="1"/>
                </a:moveTo>
                <a:cubicBezTo>
                  <a:pt x="1394" y="1"/>
                  <a:pt x="911" y="85"/>
                  <a:pt x="452" y="250"/>
                </a:cubicBezTo>
                <a:cubicBezTo>
                  <a:pt x="298" y="304"/>
                  <a:pt x="149" y="372"/>
                  <a:pt x="1" y="449"/>
                </a:cubicBezTo>
                <a:lnTo>
                  <a:pt x="1" y="11309"/>
                </a:lnTo>
                <a:lnTo>
                  <a:pt x="38416" y="11309"/>
                </a:lnTo>
                <a:cubicBezTo>
                  <a:pt x="38317" y="11128"/>
                  <a:pt x="38200" y="10952"/>
                  <a:pt x="38073" y="10785"/>
                </a:cubicBezTo>
                <a:cubicBezTo>
                  <a:pt x="37021" y="9422"/>
                  <a:pt x="35342" y="8646"/>
                  <a:pt x="33645" y="8366"/>
                </a:cubicBezTo>
                <a:cubicBezTo>
                  <a:pt x="33122" y="8279"/>
                  <a:pt x="32592" y="8236"/>
                  <a:pt x="32062" y="8236"/>
                </a:cubicBezTo>
                <a:cubicBezTo>
                  <a:pt x="29703" y="8236"/>
                  <a:pt x="27342" y="9080"/>
                  <a:pt x="25543" y="10609"/>
                </a:cubicBezTo>
                <a:cubicBezTo>
                  <a:pt x="24613" y="9065"/>
                  <a:pt x="23160" y="7905"/>
                  <a:pt x="21445" y="7346"/>
                </a:cubicBezTo>
                <a:lnTo>
                  <a:pt x="21418" y="7332"/>
                </a:lnTo>
                <a:cubicBezTo>
                  <a:pt x="20704" y="7104"/>
                  <a:pt x="19961" y="6990"/>
                  <a:pt x="19216" y="6990"/>
                </a:cubicBezTo>
                <a:cubicBezTo>
                  <a:pt x="19136" y="6990"/>
                  <a:pt x="19056" y="6991"/>
                  <a:pt x="18976" y="6994"/>
                </a:cubicBezTo>
                <a:cubicBezTo>
                  <a:pt x="17238" y="7057"/>
                  <a:pt x="15518" y="7738"/>
                  <a:pt x="14232" y="8912"/>
                </a:cubicBezTo>
                <a:cubicBezTo>
                  <a:pt x="14092" y="7788"/>
                  <a:pt x="13690" y="6709"/>
                  <a:pt x="13068" y="5761"/>
                </a:cubicBezTo>
                <a:cubicBezTo>
                  <a:pt x="12404" y="4746"/>
                  <a:pt x="11510" y="3902"/>
                  <a:pt x="10454" y="3306"/>
                </a:cubicBezTo>
                <a:cubicBezTo>
                  <a:pt x="10414" y="3283"/>
                  <a:pt x="10368" y="3256"/>
                  <a:pt x="10328" y="3234"/>
                </a:cubicBezTo>
                <a:cubicBezTo>
                  <a:pt x="10192" y="3166"/>
                  <a:pt x="10057" y="3098"/>
                  <a:pt x="9917" y="3035"/>
                </a:cubicBezTo>
                <a:cubicBezTo>
                  <a:pt x="9292" y="2753"/>
                  <a:pt x="8575" y="2577"/>
                  <a:pt x="7883" y="2577"/>
                </a:cubicBezTo>
                <a:cubicBezTo>
                  <a:pt x="7102" y="2577"/>
                  <a:pt x="6353" y="2802"/>
                  <a:pt x="5810" y="3356"/>
                </a:cubicBezTo>
                <a:cubicBezTo>
                  <a:pt x="5629" y="2232"/>
                  <a:pt x="4934" y="1203"/>
                  <a:pt x="3977" y="598"/>
                </a:cubicBezTo>
                <a:cubicBezTo>
                  <a:pt x="3792" y="480"/>
                  <a:pt x="3598" y="381"/>
                  <a:pt x="3395" y="295"/>
                </a:cubicBezTo>
                <a:lnTo>
                  <a:pt x="3368" y="286"/>
                </a:lnTo>
                <a:cubicBezTo>
                  <a:pt x="3034" y="151"/>
                  <a:pt x="2682" y="61"/>
                  <a:pt x="2325" y="25"/>
                </a:cubicBezTo>
                <a:cubicBezTo>
                  <a:pt x="2176" y="9"/>
                  <a:pt x="2027" y="1"/>
                  <a:pt x="18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9" name="Google Shape;639;p16"/>
          <p:cNvSpPr/>
          <p:nvPr/>
        </p:nvSpPr>
        <p:spPr>
          <a:xfrm>
            <a:off x="7672663" y="4077074"/>
            <a:ext cx="1471339" cy="1066431"/>
          </a:xfrm>
          <a:custGeom>
            <a:avLst/>
            <a:gdLst/>
            <a:ahLst/>
            <a:cxnLst/>
            <a:rect l="l" t="t" r="r" b="b"/>
            <a:pathLst>
              <a:path w="17780" h="12887" extrusionOk="0">
                <a:moveTo>
                  <a:pt x="17780" y="1"/>
                </a:moveTo>
                <a:cubicBezTo>
                  <a:pt x="17721" y="59"/>
                  <a:pt x="17662" y="118"/>
                  <a:pt x="17604" y="177"/>
                </a:cubicBezTo>
                <a:cubicBezTo>
                  <a:pt x="16209" y="1643"/>
                  <a:pt x="15415" y="3566"/>
                  <a:pt x="14751" y="5480"/>
                </a:cubicBezTo>
                <a:cubicBezTo>
                  <a:pt x="14317" y="5377"/>
                  <a:pt x="13876" y="5328"/>
                  <a:pt x="13435" y="5328"/>
                </a:cubicBezTo>
                <a:cubicBezTo>
                  <a:pt x="10718" y="5328"/>
                  <a:pt x="8014" y="7189"/>
                  <a:pt x="7218" y="9818"/>
                </a:cubicBezTo>
                <a:cubicBezTo>
                  <a:pt x="6738" y="9711"/>
                  <a:pt x="6249" y="9658"/>
                  <a:pt x="5759" y="9658"/>
                </a:cubicBezTo>
                <a:cubicBezTo>
                  <a:pt x="5438" y="9658"/>
                  <a:pt x="5117" y="9681"/>
                  <a:pt x="4799" y="9727"/>
                </a:cubicBezTo>
                <a:cubicBezTo>
                  <a:pt x="4713" y="9736"/>
                  <a:pt x="4632" y="9750"/>
                  <a:pt x="4550" y="9768"/>
                </a:cubicBezTo>
                <a:cubicBezTo>
                  <a:pt x="4334" y="9804"/>
                  <a:pt x="4122" y="9854"/>
                  <a:pt x="3909" y="9912"/>
                </a:cubicBezTo>
                <a:cubicBezTo>
                  <a:pt x="3693" y="9971"/>
                  <a:pt x="3481" y="10043"/>
                  <a:pt x="3268" y="10125"/>
                </a:cubicBezTo>
                <a:cubicBezTo>
                  <a:pt x="2916" y="10265"/>
                  <a:pt x="2578" y="10432"/>
                  <a:pt x="2253" y="10630"/>
                </a:cubicBezTo>
                <a:cubicBezTo>
                  <a:pt x="1332" y="11190"/>
                  <a:pt x="560" y="11966"/>
                  <a:pt x="1" y="12887"/>
                </a:cubicBezTo>
                <a:lnTo>
                  <a:pt x="17780" y="12887"/>
                </a:lnTo>
                <a:lnTo>
                  <a:pt x="177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40" name="Google Shape;640;p16"/>
          <p:cNvGrpSpPr/>
          <p:nvPr/>
        </p:nvGrpSpPr>
        <p:grpSpPr>
          <a:xfrm>
            <a:off x="-4" y="4074175"/>
            <a:ext cx="890277" cy="1068654"/>
            <a:chOff x="-4" y="4074175"/>
            <a:chExt cx="890277" cy="1068654"/>
          </a:xfrm>
        </p:grpSpPr>
        <p:grpSp>
          <p:nvGrpSpPr>
            <p:cNvPr id="641" name="Google Shape;641;p16"/>
            <p:cNvGrpSpPr/>
            <p:nvPr/>
          </p:nvGrpSpPr>
          <p:grpSpPr>
            <a:xfrm>
              <a:off x="-4" y="4074175"/>
              <a:ext cx="460938" cy="960744"/>
              <a:chOff x="3760846" y="3248636"/>
              <a:chExt cx="347826" cy="724981"/>
            </a:xfrm>
          </p:grpSpPr>
          <p:sp>
            <p:nvSpPr>
              <p:cNvPr id="642" name="Google Shape;642;p16"/>
              <p:cNvSpPr/>
              <p:nvPr/>
            </p:nvSpPr>
            <p:spPr>
              <a:xfrm>
                <a:off x="3850448" y="3248636"/>
                <a:ext cx="258224" cy="326660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6482" extrusionOk="0">
                    <a:moveTo>
                      <a:pt x="1960" y="0"/>
                    </a:moveTo>
                    <a:cubicBezTo>
                      <a:pt x="1725" y="131"/>
                      <a:pt x="1504" y="284"/>
                      <a:pt x="1301" y="456"/>
                    </a:cubicBezTo>
                    <a:cubicBezTo>
                      <a:pt x="1260" y="492"/>
                      <a:pt x="1224" y="524"/>
                      <a:pt x="1188" y="555"/>
                    </a:cubicBezTo>
                    <a:cubicBezTo>
                      <a:pt x="542" y="1147"/>
                      <a:pt x="91" y="1936"/>
                      <a:pt x="32" y="2803"/>
                    </a:cubicBezTo>
                    <a:cubicBezTo>
                      <a:pt x="1" y="3336"/>
                      <a:pt x="109" y="3864"/>
                      <a:pt x="181" y="4396"/>
                    </a:cubicBezTo>
                    <a:lnTo>
                      <a:pt x="186" y="4423"/>
                    </a:lnTo>
                    <a:cubicBezTo>
                      <a:pt x="253" y="4929"/>
                      <a:pt x="280" y="5444"/>
                      <a:pt x="276" y="5954"/>
                    </a:cubicBezTo>
                    <a:lnTo>
                      <a:pt x="276" y="6053"/>
                    </a:lnTo>
                    <a:lnTo>
                      <a:pt x="271" y="6175"/>
                    </a:lnTo>
                    <a:cubicBezTo>
                      <a:pt x="271" y="6215"/>
                      <a:pt x="267" y="6256"/>
                      <a:pt x="267" y="6297"/>
                    </a:cubicBezTo>
                    <a:lnTo>
                      <a:pt x="267" y="6342"/>
                    </a:lnTo>
                    <a:cubicBezTo>
                      <a:pt x="262" y="6387"/>
                      <a:pt x="262" y="6437"/>
                      <a:pt x="258" y="6482"/>
                    </a:cubicBezTo>
                    <a:cubicBezTo>
                      <a:pt x="280" y="6455"/>
                      <a:pt x="308" y="6423"/>
                      <a:pt x="330" y="6396"/>
                    </a:cubicBezTo>
                    <a:lnTo>
                      <a:pt x="371" y="6351"/>
                    </a:lnTo>
                    <a:cubicBezTo>
                      <a:pt x="398" y="6319"/>
                      <a:pt x="425" y="6292"/>
                      <a:pt x="452" y="6261"/>
                    </a:cubicBezTo>
                    <a:cubicBezTo>
                      <a:pt x="484" y="6229"/>
                      <a:pt x="511" y="6197"/>
                      <a:pt x="538" y="6170"/>
                    </a:cubicBezTo>
                    <a:cubicBezTo>
                      <a:pt x="596" y="6112"/>
                      <a:pt x="660" y="6053"/>
                      <a:pt x="723" y="5999"/>
                    </a:cubicBezTo>
                    <a:cubicBezTo>
                      <a:pt x="750" y="5976"/>
                      <a:pt x="786" y="5940"/>
                      <a:pt x="813" y="5917"/>
                    </a:cubicBezTo>
                    <a:cubicBezTo>
                      <a:pt x="840" y="5895"/>
                      <a:pt x="872" y="5872"/>
                      <a:pt x="899" y="5850"/>
                    </a:cubicBezTo>
                    <a:lnTo>
                      <a:pt x="917" y="5836"/>
                    </a:lnTo>
                    <a:cubicBezTo>
                      <a:pt x="935" y="5823"/>
                      <a:pt x="948" y="5809"/>
                      <a:pt x="967" y="5796"/>
                    </a:cubicBezTo>
                    <a:lnTo>
                      <a:pt x="1034" y="5746"/>
                    </a:lnTo>
                    <a:cubicBezTo>
                      <a:pt x="1043" y="5737"/>
                      <a:pt x="1057" y="5732"/>
                      <a:pt x="1066" y="5723"/>
                    </a:cubicBezTo>
                    <a:cubicBezTo>
                      <a:pt x="1088" y="5705"/>
                      <a:pt x="1111" y="5692"/>
                      <a:pt x="1134" y="5674"/>
                    </a:cubicBezTo>
                    <a:cubicBezTo>
                      <a:pt x="1152" y="5665"/>
                      <a:pt x="1165" y="5651"/>
                      <a:pt x="1179" y="5642"/>
                    </a:cubicBezTo>
                    <a:cubicBezTo>
                      <a:pt x="1201" y="5629"/>
                      <a:pt x="1219" y="5615"/>
                      <a:pt x="1242" y="5602"/>
                    </a:cubicBezTo>
                    <a:lnTo>
                      <a:pt x="1292" y="5570"/>
                    </a:lnTo>
                    <a:cubicBezTo>
                      <a:pt x="1314" y="5556"/>
                      <a:pt x="1337" y="5543"/>
                      <a:pt x="1359" y="5529"/>
                    </a:cubicBezTo>
                    <a:lnTo>
                      <a:pt x="1400" y="5507"/>
                    </a:lnTo>
                    <a:cubicBezTo>
                      <a:pt x="1422" y="5489"/>
                      <a:pt x="1445" y="5480"/>
                      <a:pt x="1472" y="5462"/>
                    </a:cubicBezTo>
                    <a:cubicBezTo>
                      <a:pt x="1504" y="5444"/>
                      <a:pt x="1540" y="5426"/>
                      <a:pt x="1567" y="5407"/>
                    </a:cubicBezTo>
                    <a:cubicBezTo>
                      <a:pt x="1589" y="5394"/>
                      <a:pt x="1621" y="5380"/>
                      <a:pt x="1648" y="5367"/>
                    </a:cubicBezTo>
                    <a:lnTo>
                      <a:pt x="1743" y="5317"/>
                    </a:lnTo>
                    <a:lnTo>
                      <a:pt x="1856" y="5258"/>
                    </a:lnTo>
                    <a:cubicBezTo>
                      <a:pt x="1901" y="5240"/>
                      <a:pt x="1942" y="5222"/>
                      <a:pt x="1987" y="5204"/>
                    </a:cubicBezTo>
                    <a:cubicBezTo>
                      <a:pt x="2041" y="5177"/>
                      <a:pt x="2095" y="5155"/>
                      <a:pt x="2149" y="5132"/>
                    </a:cubicBezTo>
                    <a:cubicBezTo>
                      <a:pt x="2470" y="5010"/>
                      <a:pt x="2804" y="4920"/>
                      <a:pt x="3115" y="4780"/>
                    </a:cubicBezTo>
                    <a:cubicBezTo>
                      <a:pt x="3864" y="4446"/>
                      <a:pt x="4433" y="3746"/>
                      <a:pt x="4803" y="2975"/>
                    </a:cubicBezTo>
                    <a:cubicBezTo>
                      <a:pt x="4821" y="2938"/>
                      <a:pt x="4839" y="2907"/>
                      <a:pt x="4853" y="2871"/>
                    </a:cubicBezTo>
                    <a:cubicBezTo>
                      <a:pt x="4961" y="2632"/>
                      <a:pt x="5051" y="2388"/>
                      <a:pt x="5124" y="2140"/>
                    </a:cubicBezTo>
                    <a:cubicBezTo>
                      <a:pt x="4289" y="1156"/>
                      <a:pt x="3169" y="456"/>
                      <a:pt x="19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3896861" y="3271818"/>
                <a:ext cx="198153" cy="187721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3725" extrusionOk="0">
                    <a:moveTo>
                      <a:pt x="384" y="1"/>
                    </a:moveTo>
                    <a:cubicBezTo>
                      <a:pt x="343" y="37"/>
                      <a:pt x="307" y="68"/>
                      <a:pt x="271" y="100"/>
                    </a:cubicBezTo>
                    <a:cubicBezTo>
                      <a:pt x="339" y="104"/>
                      <a:pt x="411" y="122"/>
                      <a:pt x="474" y="158"/>
                    </a:cubicBezTo>
                    <a:cubicBezTo>
                      <a:pt x="673" y="276"/>
                      <a:pt x="714" y="547"/>
                      <a:pt x="723" y="700"/>
                    </a:cubicBezTo>
                    <a:cubicBezTo>
                      <a:pt x="745" y="1102"/>
                      <a:pt x="628" y="1499"/>
                      <a:pt x="519" y="1797"/>
                    </a:cubicBezTo>
                    <a:cubicBezTo>
                      <a:pt x="429" y="2063"/>
                      <a:pt x="316" y="2330"/>
                      <a:pt x="204" y="2587"/>
                    </a:cubicBezTo>
                    <a:cubicBezTo>
                      <a:pt x="127" y="2736"/>
                      <a:pt x="55" y="2885"/>
                      <a:pt x="0" y="3043"/>
                    </a:cubicBezTo>
                    <a:lnTo>
                      <a:pt x="104" y="3083"/>
                    </a:lnTo>
                    <a:cubicBezTo>
                      <a:pt x="172" y="2939"/>
                      <a:pt x="240" y="2790"/>
                      <a:pt x="307" y="2636"/>
                    </a:cubicBezTo>
                    <a:cubicBezTo>
                      <a:pt x="533" y="2212"/>
                      <a:pt x="840" y="1838"/>
                      <a:pt x="1210" y="1535"/>
                    </a:cubicBezTo>
                    <a:cubicBezTo>
                      <a:pt x="1341" y="1418"/>
                      <a:pt x="1499" y="1328"/>
                      <a:pt x="1666" y="1273"/>
                    </a:cubicBezTo>
                    <a:cubicBezTo>
                      <a:pt x="1719" y="1257"/>
                      <a:pt x="1773" y="1249"/>
                      <a:pt x="1826" y="1249"/>
                    </a:cubicBezTo>
                    <a:cubicBezTo>
                      <a:pt x="1938" y="1249"/>
                      <a:pt x="2048" y="1284"/>
                      <a:pt x="2140" y="1355"/>
                    </a:cubicBezTo>
                    <a:cubicBezTo>
                      <a:pt x="2257" y="1463"/>
                      <a:pt x="2316" y="1616"/>
                      <a:pt x="2307" y="1774"/>
                    </a:cubicBezTo>
                    <a:cubicBezTo>
                      <a:pt x="2298" y="1941"/>
                      <a:pt x="2262" y="2104"/>
                      <a:pt x="2194" y="2262"/>
                    </a:cubicBezTo>
                    <a:cubicBezTo>
                      <a:pt x="2009" y="2754"/>
                      <a:pt x="1761" y="3228"/>
                      <a:pt x="1458" y="3661"/>
                    </a:cubicBezTo>
                    <a:lnTo>
                      <a:pt x="1549" y="3724"/>
                    </a:lnTo>
                    <a:cubicBezTo>
                      <a:pt x="1973" y="3124"/>
                      <a:pt x="2420" y="2749"/>
                      <a:pt x="2916" y="2569"/>
                    </a:cubicBezTo>
                    <a:cubicBezTo>
                      <a:pt x="3099" y="2502"/>
                      <a:pt x="3293" y="2468"/>
                      <a:pt x="3487" y="2468"/>
                    </a:cubicBezTo>
                    <a:cubicBezTo>
                      <a:pt x="3620" y="2468"/>
                      <a:pt x="3752" y="2484"/>
                      <a:pt x="3882" y="2515"/>
                    </a:cubicBezTo>
                    <a:cubicBezTo>
                      <a:pt x="3900" y="2483"/>
                      <a:pt x="3918" y="2447"/>
                      <a:pt x="3932" y="2415"/>
                    </a:cubicBezTo>
                    <a:cubicBezTo>
                      <a:pt x="3783" y="2375"/>
                      <a:pt x="3631" y="2355"/>
                      <a:pt x="3478" y="2355"/>
                    </a:cubicBezTo>
                    <a:cubicBezTo>
                      <a:pt x="3274" y="2355"/>
                      <a:pt x="3069" y="2391"/>
                      <a:pt x="2876" y="2460"/>
                    </a:cubicBezTo>
                    <a:cubicBezTo>
                      <a:pt x="2528" y="2596"/>
                      <a:pt x="2212" y="2799"/>
                      <a:pt x="1950" y="3070"/>
                    </a:cubicBezTo>
                    <a:cubicBezTo>
                      <a:pt x="2086" y="2817"/>
                      <a:pt x="2203" y="2560"/>
                      <a:pt x="2302" y="2298"/>
                    </a:cubicBezTo>
                    <a:cubicBezTo>
                      <a:pt x="2370" y="2131"/>
                      <a:pt x="2415" y="1955"/>
                      <a:pt x="2424" y="1774"/>
                    </a:cubicBezTo>
                    <a:cubicBezTo>
                      <a:pt x="2433" y="1580"/>
                      <a:pt x="2357" y="1395"/>
                      <a:pt x="2212" y="1264"/>
                    </a:cubicBezTo>
                    <a:cubicBezTo>
                      <a:pt x="2101" y="1181"/>
                      <a:pt x="1964" y="1138"/>
                      <a:pt x="1826" y="1138"/>
                    </a:cubicBezTo>
                    <a:cubicBezTo>
                      <a:pt x="1763" y="1138"/>
                      <a:pt x="1700" y="1147"/>
                      <a:pt x="1639" y="1165"/>
                    </a:cubicBezTo>
                    <a:cubicBezTo>
                      <a:pt x="1454" y="1224"/>
                      <a:pt x="1287" y="1323"/>
                      <a:pt x="1138" y="1449"/>
                    </a:cubicBezTo>
                    <a:cubicBezTo>
                      <a:pt x="921" y="1630"/>
                      <a:pt x="718" y="1833"/>
                      <a:pt x="547" y="2059"/>
                    </a:cubicBezTo>
                    <a:cubicBezTo>
                      <a:pt x="574" y="1982"/>
                      <a:pt x="601" y="1905"/>
                      <a:pt x="628" y="1833"/>
                    </a:cubicBezTo>
                    <a:cubicBezTo>
                      <a:pt x="736" y="1522"/>
                      <a:pt x="858" y="1111"/>
                      <a:pt x="835" y="691"/>
                    </a:cubicBezTo>
                    <a:cubicBezTo>
                      <a:pt x="826" y="520"/>
                      <a:pt x="772" y="204"/>
                      <a:pt x="533" y="59"/>
                    </a:cubicBezTo>
                    <a:cubicBezTo>
                      <a:pt x="483" y="32"/>
                      <a:pt x="434" y="14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3860023" y="3471532"/>
                <a:ext cx="90560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064" extrusionOk="0">
                    <a:moveTo>
                      <a:pt x="0" y="0"/>
                    </a:moveTo>
                    <a:cubicBezTo>
                      <a:pt x="90" y="687"/>
                      <a:pt x="113" y="1377"/>
                      <a:pt x="68" y="2063"/>
                    </a:cubicBezTo>
                    <a:cubicBezTo>
                      <a:pt x="519" y="1499"/>
                      <a:pt x="1129" y="1070"/>
                      <a:pt x="1797" y="781"/>
                    </a:cubicBezTo>
                    <a:cubicBezTo>
                      <a:pt x="1792" y="759"/>
                      <a:pt x="1783" y="736"/>
                      <a:pt x="1770" y="714"/>
                    </a:cubicBezTo>
                    <a:cubicBezTo>
                      <a:pt x="1704" y="591"/>
                      <a:pt x="1564" y="545"/>
                      <a:pt x="1419" y="545"/>
                    </a:cubicBezTo>
                    <a:cubicBezTo>
                      <a:pt x="1356" y="545"/>
                      <a:pt x="1292" y="554"/>
                      <a:pt x="1232" y="569"/>
                    </a:cubicBezTo>
                    <a:cubicBezTo>
                      <a:pt x="822" y="682"/>
                      <a:pt x="483" y="980"/>
                      <a:pt x="330" y="1377"/>
                    </a:cubicBezTo>
                    <a:cubicBezTo>
                      <a:pt x="361" y="1084"/>
                      <a:pt x="343" y="790"/>
                      <a:pt x="280" y="501"/>
                    </a:cubicBezTo>
                    <a:cubicBezTo>
                      <a:pt x="248" y="357"/>
                      <a:pt x="167" y="7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3771984" y="3556397"/>
                <a:ext cx="100336" cy="41722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8279" extrusionOk="0">
                    <a:moveTo>
                      <a:pt x="1883" y="0"/>
                    </a:moveTo>
                    <a:cubicBezTo>
                      <a:pt x="1084" y="2654"/>
                      <a:pt x="253" y="5398"/>
                      <a:pt x="0" y="8265"/>
                    </a:cubicBezTo>
                    <a:lnTo>
                      <a:pt x="113" y="8278"/>
                    </a:lnTo>
                    <a:cubicBezTo>
                      <a:pt x="366" y="5421"/>
                      <a:pt x="1192" y="2681"/>
                      <a:pt x="1991" y="32"/>
                    </a:cubicBezTo>
                    <a:lnTo>
                      <a:pt x="18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646" name="Google Shape;646;p16"/>
              <p:cNvSpPr/>
              <p:nvPr/>
            </p:nvSpPr>
            <p:spPr>
              <a:xfrm>
                <a:off x="3760846" y="3571364"/>
                <a:ext cx="50546" cy="209089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149" extrusionOk="0">
                    <a:moveTo>
                      <a:pt x="0" y="1"/>
                    </a:moveTo>
                    <a:lnTo>
                      <a:pt x="0" y="1991"/>
                    </a:lnTo>
                    <a:cubicBezTo>
                      <a:pt x="54" y="2127"/>
                      <a:pt x="118" y="2258"/>
                      <a:pt x="185" y="2384"/>
                    </a:cubicBezTo>
                    <a:cubicBezTo>
                      <a:pt x="388" y="2759"/>
                      <a:pt x="641" y="3106"/>
                      <a:pt x="795" y="3499"/>
                    </a:cubicBezTo>
                    <a:cubicBezTo>
                      <a:pt x="849" y="3643"/>
                      <a:pt x="889" y="3788"/>
                      <a:pt x="917" y="3932"/>
                    </a:cubicBezTo>
                    <a:cubicBezTo>
                      <a:pt x="930" y="4005"/>
                      <a:pt x="939" y="4077"/>
                      <a:pt x="944" y="4149"/>
                    </a:cubicBezTo>
                    <a:cubicBezTo>
                      <a:pt x="948" y="4023"/>
                      <a:pt x="953" y="3896"/>
                      <a:pt x="957" y="3765"/>
                    </a:cubicBezTo>
                    <a:cubicBezTo>
                      <a:pt x="980" y="3111"/>
                      <a:pt x="1002" y="2393"/>
                      <a:pt x="889" y="1793"/>
                    </a:cubicBezTo>
                    <a:cubicBezTo>
                      <a:pt x="763" y="1134"/>
                      <a:pt x="461" y="48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647" name="Google Shape;647;p16"/>
              <p:cNvSpPr/>
              <p:nvPr/>
            </p:nvSpPr>
            <p:spPr>
              <a:xfrm>
                <a:off x="3830441" y="3601752"/>
                <a:ext cx="146297" cy="94843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882" extrusionOk="0">
                    <a:moveTo>
                      <a:pt x="2717" y="1"/>
                    </a:moveTo>
                    <a:cubicBezTo>
                      <a:pt x="1591" y="1"/>
                      <a:pt x="480" y="691"/>
                      <a:pt x="0" y="1709"/>
                    </a:cubicBezTo>
                    <a:cubicBezTo>
                      <a:pt x="295" y="1735"/>
                      <a:pt x="556" y="1881"/>
                      <a:pt x="848" y="1881"/>
                    </a:cubicBezTo>
                    <a:cubicBezTo>
                      <a:pt x="860" y="1881"/>
                      <a:pt x="873" y="1881"/>
                      <a:pt x="885" y="1880"/>
                    </a:cubicBezTo>
                    <a:cubicBezTo>
                      <a:pt x="1174" y="1871"/>
                      <a:pt x="1467" y="1840"/>
                      <a:pt x="1729" y="1727"/>
                    </a:cubicBezTo>
                    <a:cubicBezTo>
                      <a:pt x="2068" y="1583"/>
                      <a:pt x="2329" y="1312"/>
                      <a:pt x="2519" y="1000"/>
                    </a:cubicBezTo>
                    <a:cubicBezTo>
                      <a:pt x="2709" y="693"/>
                      <a:pt x="2799" y="355"/>
                      <a:pt x="2903" y="7"/>
                    </a:cubicBezTo>
                    <a:cubicBezTo>
                      <a:pt x="2841" y="3"/>
                      <a:pt x="2779" y="1"/>
                      <a:pt x="2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648" name="Google Shape;648;p16"/>
            <p:cNvGrpSpPr/>
            <p:nvPr/>
          </p:nvGrpSpPr>
          <p:grpSpPr>
            <a:xfrm>
              <a:off x="458951" y="4588620"/>
              <a:ext cx="431321" cy="554209"/>
              <a:chOff x="4660440" y="3052752"/>
              <a:chExt cx="368084" cy="472955"/>
            </a:xfrm>
          </p:grpSpPr>
          <p:sp>
            <p:nvSpPr>
              <p:cNvPr id="649" name="Google Shape;649;p16"/>
              <p:cNvSpPr/>
              <p:nvPr/>
            </p:nvSpPr>
            <p:spPr>
              <a:xfrm>
                <a:off x="4770300" y="3052752"/>
                <a:ext cx="258224" cy="326912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6487" extrusionOk="0">
                    <a:moveTo>
                      <a:pt x="1960" y="1"/>
                    </a:moveTo>
                    <a:cubicBezTo>
                      <a:pt x="1725" y="132"/>
                      <a:pt x="1508" y="285"/>
                      <a:pt x="1301" y="461"/>
                    </a:cubicBezTo>
                    <a:cubicBezTo>
                      <a:pt x="1265" y="493"/>
                      <a:pt x="1224" y="524"/>
                      <a:pt x="1188" y="561"/>
                    </a:cubicBezTo>
                    <a:cubicBezTo>
                      <a:pt x="542" y="1147"/>
                      <a:pt x="91" y="1942"/>
                      <a:pt x="37" y="2804"/>
                    </a:cubicBezTo>
                    <a:cubicBezTo>
                      <a:pt x="1" y="3336"/>
                      <a:pt x="114" y="3869"/>
                      <a:pt x="181" y="4397"/>
                    </a:cubicBezTo>
                    <a:lnTo>
                      <a:pt x="186" y="4424"/>
                    </a:lnTo>
                    <a:cubicBezTo>
                      <a:pt x="254" y="4934"/>
                      <a:pt x="285" y="5444"/>
                      <a:pt x="276" y="5959"/>
                    </a:cubicBezTo>
                    <a:lnTo>
                      <a:pt x="276" y="6058"/>
                    </a:lnTo>
                    <a:lnTo>
                      <a:pt x="272" y="6180"/>
                    </a:lnTo>
                    <a:cubicBezTo>
                      <a:pt x="272" y="6221"/>
                      <a:pt x="267" y="6261"/>
                      <a:pt x="267" y="6302"/>
                    </a:cubicBezTo>
                    <a:lnTo>
                      <a:pt x="267" y="6343"/>
                    </a:lnTo>
                    <a:cubicBezTo>
                      <a:pt x="267" y="6392"/>
                      <a:pt x="263" y="6437"/>
                      <a:pt x="263" y="6487"/>
                    </a:cubicBezTo>
                    <a:cubicBezTo>
                      <a:pt x="285" y="6455"/>
                      <a:pt x="308" y="6428"/>
                      <a:pt x="335" y="6401"/>
                    </a:cubicBezTo>
                    <a:lnTo>
                      <a:pt x="371" y="6356"/>
                    </a:lnTo>
                    <a:cubicBezTo>
                      <a:pt x="398" y="6324"/>
                      <a:pt x="425" y="6293"/>
                      <a:pt x="457" y="6261"/>
                    </a:cubicBezTo>
                    <a:cubicBezTo>
                      <a:pt x="484" y="6234"/>
                      <a:pt x="511" y="6203"/>
                      <a:pt x="542" y="6171"/>
                    </a:cubicBezTo>
                    <a:cubicBezTo>
                      <a:pt x="601" y="6112"/>
                      <a:pt x="660" y="6058"/>
                      <a:pt x="723" y="6004"/>
                    </a:cubicBezTo>
                    <a:cubicBezTo>
                      <a:pt x="755" y="5977"/>
                      <a:pt x="791" y="5945"/>
                      <a:pt x="818" y="5923"/>
                    </a:cubicBezTo>
                    <a:cubicBezTo>
                      <a:pt x="845" y="5900"/>
                      <a:pt x="872" y="5873"/>
                      <a:pt x="899" y="5855"/>
                    </a:cubicBezTo>
                    <a:lnTo>
                      <a:pt x="917" y="5837"/>
                    </a:lnTo>
                    <a:cubicBezTo>
                      <a:pt x="935" y="5823"/>
                      <a:pt x="949" y="5814"/>
                      <a:pt x="967" y="5801"/>
                    </a:cubicBezTo>
                    <a:lnTo>
                      <a:pt x="1034" y="5751"/>
                    </a:lnTo>
                    <a:cubicBezTo>
                      <a:pt x="1043" y="5742"/>
                      <a:pt x="1057" y="5733"/>
                      <a:pt x="1066" y="5724"/>
                    </a:cubicBezTo>
                    <a:cubicBezTo>
                      <a:pt x="1089" y="5711"/>
                      <a:pt x="1120" y="5688"/>
                      <a:pt x="1138" y="5679"/>
                    </a:cubicBezTo>
                    <a:cubicBezTo>
                      <a:pt x="1152" y="5665"/>
                      <a:pt x="1165" y="5656"/>
                      <a:pt x="1183" y="5647"/>
                    </a:cubicBezTo>
                    <a:cubicBezTo>
                      <a:pt x="1201" y="5634"/>
                      <a:pt x="1224" y="5620"/>
                      <a:pt x="1242" y="5607"/>
                    </a:cubicBezTo>
                    <a:lnTo>
                      <a:pt x="1292" y="5575"/>
                    </a:lnTo>
                    <a:lnTo>
                      <a:pt x="1364" y="5530"/>
                    </a:lnTo>
                    <a:lnTo>
                      <a:pt x="1400" y="5508"/>
                    </a:lnTo>
                    <a:cubicBezTo>
                      <a:pt x="1423" y="5494"/>
                      <a:pt x="1445" y="5480"/>
                      <a:pt x="1477" y="5462"/>
                    </a:cubicBezTo>
                    <a:cubicBezTo>
                      <a:pt x="1504" y="5444"/>
                      <a:pt x="1540" y="5426"/>
                      <a:pt x="1567" y="5413"/>
                    </a:cubicBezTo>
                    <a:cubicBezTo>
                      <a:pt x="1594" y="5399"/>
                      <a:pt x="1621" y="5381"/>
                      <a:pt x="1648" y="5368"/>
                    </a:cubicBezTo>
                    <a:lnTo>
                      <a:pt x="1748" y="5318"/>
                    </a:lnTo>
                    <a:lnTo>
                      <a:pt x="1860" y="5259"/>
                    </a:lnTo>
                    <a:cubicBezTo>
                      <a:pt x="1901" y="5241"/>
                      <a:pt x="1946" y="5223"/>
                      <a:pt x="1987" y="5205"/>
                    </a:cubicBezTo>
                    <a:cubicBezTo>
                      <a:pt x="2041" y="5183"/>
                      <a:pt x="2095" y="5160"/>
                      <a:pt x="2154" y="5137"/>
                    </a:cubicBezTo>
                    <a:cubicBezTo>
                      <a:pt x="2474" y="5011"/>
                      <a:pt x="2804" y="4921"/>
                      <a:pt x="3120" y="4781"/>
                    </a:cubicBezTo>
                    <a:cubicBezTo>
                      <a:pt x="3865" y="4447"/>
                      <a:pt x="4438" y="3747"/>
                      <a:pt x="4808" y="2975"/>
                    </a:cubicBezTo>
                    <a:cubicBezTo>
                      <a:pt x="4821" y="2944"/>
                      <a:pt x="4839" y="2908"/>
                      <a:pt x="4853" y="2876"/>
                    </a:cubicBezTo>
                    <a:cubicBezTo>
                      <a:pt x="4961" y="2637"/>
                      <a:pt x="5052" y="2393"/>
                      <a:pt x="5124" y="2140"/>
                    </a:cubicBezTo>
                    <a:cubicBezTo>
                      <a:pt x="4289" y="1161"/>
                      <a:pt x="3174" y="457"/>
                      <a:pt x="19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4816713" y="3076185"/>
                <a:ext cx="198153" cy="18752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3721" extrusionOk="0">
                    <a:moveTo>
                      <a:pt x="384" y="1"/>
                    </a:moveTo>
                    <a:cubicBezTo>
                      <a:pt x="344" y="32"/>
                      <a:pt x="308" y="64"/>
                      <a:pt x="271" y="100"/>
                    </a:cubicBezTo>
                    <a:cubicBezTo>
                      <a:pt x="344" y="100"/>
                      <a:pt x="411" y="118"/>
                      <a:pt x="475" y="154"/>
                    </a:cubicBezTo>
                    <a:cubicBezTo>
                      <a:pt x="673" y="272"/>
                      <a:pt x="714" y="547"/>
                      <a:pt x="723" y="700"/>
                    </a:cubicBezTo>
                    <a:cubicBezTo>
                      <a:pt x="745" y="1098"/>
                      <a:pt x="628" y="1495"/>
                      <a:pt x="524" y="1797"/>
                    </a:cubicBezTo>
                    <a:cubicBezTo>
                      <a:pt x="429" y="2064"/>
                      <a:pt x="321" y="2330"/>
                      <a:pt x="204" y="2587"/>
                    </a:cubicBezTo>
                    <a:cubicBezTo>
                      <a:pt x="127" y="2732"/>
                      <a:pt x="59" y="2885"/>
                      <a:pt x="1" y="3038"/>
                    </a:cubicBezTo>
                    <a:lnTo>
                      <a:pt x="104" y="3084"/>
                    </a:lnTo>
                    <a:cubicBezTo>
                      <a:pt x="172" y="2935"/>
                      <a:pt x="240" y="2786"/>
                      <a:pt x="308" y="2632"/>
                    </a:cubicBezTo>
                    <a:cubicBezTo>
                      <a:pt x="533" y="2208"/>
                      <a:pt x="840" y="1833"/>
                      <a:pt x="1210" y="1531"/>
                    </a:cubicBezTo>
                    <a:cubicBezTo>
                      <a:pt x="1346" y="1414"/>
                      <a:pt x="1499" y="1323"/>
                      <a:pt x="1666" y="1269"/>
                    </a:cubicBezTo>
                    <a:cubicBezTo>
                      <a:pt x="1719" y="1253"/>
                      <a:pt x="1773" y="1245"/>
                      <a:pt x="1826" y="1245"/>
                    </a:cubicBezTo>
                    <a:cubicBezTo>
                      <a:pt x="1938" y="1245"/>
                      <a:pt x="2048" y="1280"/>
                      <a:pt x="2140" y="1350"/>
                    </a:cubicBezTo>
                    <a:cubicBezTo>
                      <a:pt x="2257" y="1459"/>
                      <a:pt x="2316" y="1612"/>
                      <a:pt x="2312" y="1770"/>
                    </a:cubicBezTo>
                    <a:cubicBezTo>
                      <a:pt x="2298" y="1937"/>
                      <a:pt x="2262" y="2100"/>
                      <a:pt x="2199" y="2253"/>
                    </a:cubicBezTo>
                    <a:cubicBezTo>
                      <a:pt x="2009" y="2750"/>
                      <a:pt x="1761" y="3219"/>
                      <a:pt x="1459" y="3657"/>
                    </a:cubicBezTo>
                    <a:lnTo>
                      <a:pt x="1549" y="3720"/>
                    </a:lnTo>
                    <a:cubicBezTo>
                      <a:pt x="1978" y="3120"/>
                      <a:pt x="2424" y="2745"/>
                      <a:pt x="2916" y="2565"/>
                    </a:cubicBezTo>
                    <a:cubicBezTo>
                      <a:pt x="3102" y="2497"/>
                      <a:pt x="3295" y="2464"/>
                      <a:pt x="3490" y="2464"/>
                    </a:cubicBezTo>
                    <a:cubicBezTo>
                      <a:pt x="3622" y="2464"/>
                      <a:pt x="3755" y="2479"/>
                      <a:pt x="3887" y="2510"/>
                    </a:cubicBezTo>
                    <a:cubicBezTo>
                      <a:pt x="3900" y="2479"/>
                      <a:pt x="3918" y="2443"/>
                      <a:pt x="3932" y="2411"/>
                    </a:cubicBezTo>
                    <a:cubicBezTo>
                      <a:pt x="3785" y="2371"/>
                      <a:pt x="3634" y="2351"/>
                      <a:pt x="3482" y="2351"/>
                    </a:cubicBezTo>
                    <a:cubicBezTo>
                      <a:pt x="3277" y="2351"/>
                      <a:pt x="3071" y="2388"/>
                      <a:pt x="2876" y="2461"/>
                    </a:cubicBezTo>
                    <a:cubicBezTo>
                      <a:pt x="2528" y="2592"/>
                      <a:pt x="2212" y="2799"/>
                      <a:pt x="1951" y="3066"/>
                    </a:cubicBezTo>
                    <a:cubicBezTo>
                      <a:pt x="2086" y="2817"/>
                      <a:pt x="2203" y="2560"/>
                      <a:pt x="2303" y="2294"/>
                    </a:cubicBezTo>
                    <a:cubicBezTo>
                      <a:pt x="2375" y="2131"/>
                      <a:pt x="2415" y="1951"/>
                      <a:pt x="2424" y="1775"/>
                    </a:cubicBezTo>
                    <a:cubicBezTo>
                      <a:pt x="2433" y="1581"/>
                      <a:pt x="2357" y="1396"/>
                      <a:pt x="2212" y="1265"/>
                    </a:cubicBezTo>
                    <a:cubicBezTo>
                      <a:pt x="2102" y="1179"/>
                      <a:pt x="1967" y="1135"/>
                      <a:pt x="1832" y="1135"/>
                    </a:cubicBezTo>
                    <a:cubicBezTo>
                      <a:pt x="1767" y="1135"/>
                      <a:pt x="1702" y="1145"/>
                      <a:pt x="1639" y="1165"/>
                    </a:cubicBezTo>
                    <a:cubicBezTo>
                      <a:pt x="1454" y="1224"/>
                      <a:pt x="1287" y="1319"/>
                      <a:pt x="1143" y="1445"/>
                    </a:cubicBezTo>
                    <a:cubicBezTo>
                      <a:pt x="921" y="1626"/>
                      <a:pt x="723" y="1833"/>
                      <a:pt x="547" y="2054"/>
                    </a:cubicBezTo>
                    <a:cubicBezTo>
                      <a:pt x="574" y="1982"/>
                      <a:pt x="601" y="1906"/>
                      <a:pt x="628" y="1829"/>
                    </a:cubicBezTo>
                    <a:cubicBezTo>
                      <a:pt x="736" y="1522"/>
                      <a:pt x="858" y="1111"/>
                      <a:pt x="836" y="691"/>
                    </a:cubicBezTo>
                    <a:cubicBezTo>
                      <a:pt x="827" y="515"/>
                      <a:pt x="777" y="204"/>
                      <a:pt x="533" y="55"/>
                    </a:cubicBezTo>
                    <a:cubicBezTo>
                      <a:pt x="484" y="32"/>
                      <a:pt x="434" y="10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4779875" y="3275900"/>
                <a:ext cx="90560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06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1" y="682"/>
                      <a:pt x="113" y="1373"/>
                      <a:pt x="73" y="2063"/>
                    </a:cubicBezTo>
                    <a:cubicBezTo>
                      <a:pt x="524" y="1495"/>
                      <a:pt x="1133" y="1066"/>
                      <a:pt x="1797" y="782"/>
                    </a:cubicBezTo>
                    <a:cubicBezTo>
                      <a:pt x="1792" y="755"/>
                      <a:pt x="1783" y="732"/>
                      <a:pt x="1770" y="714"/>
                    </a:cubicBezTo>
                    <a:cubicBezTo>
                      <a:pt x="1704" y="592"/>
                      <a:pt x="1564" y="546"/>
                      <a:pt x="1419" y="546"/>
                    </a:cubicBezTo>
                    <a:cubicBezTo>
                      <a:pt x="1356" y="546"/>
                      <a:pt x="1292" y="554"/>
                      <a:pt x="1233" y="569"/>
                    </a:cubicBezTo>
                    <a:cubicBezTo>
                      <a:pt x="822" y="678"/>
                      <a:pt x="483" y="980"/>
                      <a:pt x="330" y="1377"/>
                    </a:cubicBezTo>
                    <a:cubicBezTo>
                      <a:pt x="361" y="1084"/>
                      <a:pt x="348" y="786"/>
                      <a:pt x="280" y="497"/>
                    </a:cubicBezTo>
                    <a:cubicBezTo>
                      <a:pt x="249" y="353"/>
                      <a:pt x="167" y="6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4738904" y="3360512"/>
                <a:ext cx="53318" cy="16519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278" extrusionOk="0">
                    <a:moveTo>
                      <a:pt x="949" y="1"/>
                    </a:moveTo>
                    <a:cubicBezTo>
                      <a:pt x="931" y="69"/>
                      <a:pt x="913" y="132"/>
                      <a:pt x="895" y="195"/>
                    </a:cubicBezTo>
                    <a:cubicBezTo>
                      <a:pt x="588" y="1210"/>
                      <a:pt x="281" y="2235"/>
                      <a:pt x="1" y="3278"/>
                    </a:cubicBezTo>
                    <a:lnTo>
                      <a:pt x="118" y="3278"/>
                    </a:lnTo>
                    <a:cubicBezTo>
                      <a:pt x="177" y="3057"/>
                      <a:pt x="240" y="2840"/>
                      <a:pt x="299" y="2619"/>
                    </a:cubicBezTo>
                    <a:cubicBezTo>
                      <a:pt x="326" y="2524"/>
                      <a:pt x="353" y="2425"/>
                      <a:pt x="380" y="2330"/>
                    </a:cubicBezTo>
                    <a:cubicBezTo>
                      <a:pt x="579" y="1630"/>
                      <a:pt x="786" y="935"/>
                      <a:pt x="994" y="249"/>
                    </a:cubicBezTo>
                    <a:lnTo>
                      <a:pt x="1057" y="37"/>
                    </a:lnTo>
                    <a:lnTo>
                      <a:pt x="9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4660440" y="3368021"/>
                <a:ext cx="69898" cy="15768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129" extrusionOk="0">
                    <a:moveTo>
                      <a:pt x="253" y="1"/>
                    </a:moveTo>
                    <a:cubicBezTo>
                      <a:pt x="1" y="836"/>
                      <a:pt x="177" y="1766"/>
                      <a:pt x="592" y="2533"/>
                    </a:cubicBezTo>
                    <a:cubicBezTo>
                      <a:pt x="700" y="2736"/>
                      <a:pt x="822" y="2930"/>
                      <a:pt x="940" y="3129"/>
                    </a:cubicBezTo>
                    <a:lnTo>
                      <a:pt x="1377" y="3129"/>
                    </a:lnTo>
                    <a:cubicBezTo>
                      <a:pt x="1386" y="2732"/>
                      <a:pt x="1355" y="2334"/>
                      <a:pt x="1292" y="1937"/>
                    </a:cubicBezTo>
                    <a:cubicBezTo>
                      <a:pt x="1156" y="1215"/>
                      <a:pt x="800" y="502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4750293" y="3406170"/>
                <a:ext cx="146297" cy="94793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881" extrusionOk="0">
                    <a:moveTo>
                      <a:pt x="2716" y="0"/>
                    </a:moveTo>
                    <a:cubicBezTo>
                      <a:pt x="1591" y="0"/>
                      <a:pt x="480" y="686"/>
                      <a:pt x="1" y="1708"/>
                    </a:cubicBezTo>
                    <a:cubicBezTo>
                      <a:pt x="299" y="1730"/>
                      <a:pt x="568" y="1880"/>
                      <a:pt x="860" y="1880"/>
                    </a:cubicBezTo>
                    <a:cubicBezTo>
                      <a:pt x="869" y="1880"/>
                      <a:pt x="877" y="1880"/>
                      <a:pt x="885" y="1880"/>
                    </a:cubicBezTo>
                    <a:cubicBezTo>
                      <a:pt x="1174" y="1866"/>
                      <a:pt x="1468" y="1835"/>
                      <a:pt x="1734" y="1722"/>
                    </a:cubicBezTo>
                    <a:cubicBezTo>
                      <a:pt x="2068" y="1582"/>
                      <a:pt x="2334" y="1307"/>
                      <a:pt x="2524" y="1000"/>
                    </a:cubicBezTo>
                    <a:cubicBezTo>
                      <a:pt x="2709" y="688"/>
                      <a:pt x="2799" y="354"/>
                      <a:pt x="2903" y="7"/>
                    </a:cubicBezTo>
                    <a:cubicBezTo>
                      <a:pt x="2841" y="2"/>
                      <a:pt x="2778" y="0"/>
                      <a:pt x="2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655" name="Google Shape;655;p16"/>
          <p:cNvGrpSpPr/>
          <p:nvPr/>
        </p:nvGrpSpPr>
        <p:grpSpPr>
          <a:xfrm>
            <a:off x="7574724" y="4738279"/>
            <a:ext cx="431310" cy="405231"/>
            <a:chOff x="1099056" y="3386869"/>
            <a:chExt cx="334220" cy="314011"/>
          </a:xfrm>
        </p:grpSpPr>
        <p:sp>
          <p:nvSpPr>
            <p:cNvPr id="656" name="Google Shape;656;p16"/>
            <p:cNvSpPr/>
            <p:nvPr/>
          </p:nvSpPr>
          <p:spPr>
            <a:xfrm>
              <a:off x="1231443" y="3491740"/>
              <a:ext cx="95146" cy="209139"/>
            </a:xfrm>
            <a:custGeom>
              <a:avLst/>
              <a:gdLst/>
              <a:ahLst/>
              <a:cxnLst/>
              <a:rect l="l" t="t" r="r" b="b"/>
              <a:pathLst>
                <a:path w="1888" h="4150" extrusionOk="0">
                  <a:moveTo>
                    <a:pt x="902" y="1"/>
                  </a:moveTo>
                  <a:cubicBezTo>
                    <a:pt x="898" y="1"/>
                    <a:pt x="894" y="1"/>
                    <a:pt x="890" y="1"/>
                  </a:cubicBezTo>
                  <a:cubicBezTo>
                    <a:pt x="565" y="28"/>
                    <a:pt x="601" y="836"/>
                    <a:pt x="583" y="1066"/>
                  </a:cubicBezTo>
                  <a:cubicBezTo>
                    <a:pt x="560" y="1382"/>
                    <a:pt x="511" y="1694"/>
                    <a:pt x="443" y="2005"/>
                  </a:cubicBezTo>
                  <a:cubicBezTo>
                    <a:pt x="398" y="2222"/>
                    <a:pt x="335" y="2439"/>
                    <a:pt x="267" y="2655"/>
                  </a:cubicBezTo>
                  <a:cubicBezTo>
                    <a:pt x="177" y="2926"/>
                    <a:pt x="64" y="3197"/>
                    <a:pt x="32" y="3481"/>
                  </a:cubicBezTo>
                  <a:cubicBezTo>
                    <a:pt x="0" y="3711"/>
                    <a:pt x="50" y="3946"/>
                    <a:pt x="167" y="4149"/>
                  </a:cubicBezTo>
                  <a:lnTo>
                    <a:pt x="1499" y="4149"/>
                  </a:lnTo>
                  <a:cubicBezTo>
                    <a:pt x="1621" y="4014"/>
                    <a:pt x="1716" y="3851"/>
                    <a:pt x="1774" y="3675"/>
                  </a:cubicBezTo>
                  <a:cubicBezTo>
                    <a:pt x="1878" y="3368"/>
                    <a:pt x="1887" y="3039"/>
                    <a:pt x="1860" y="2718"/>
                  </a:cubicBezTo>
                  <a:cubicBezTo>
                    <a:pt x="1833" y="2407"/>
                    <a:pt x="1779" y="2100"/>
                    <a:pt x="1702" y="1798"/>
                  </a:cubicBezTo>
                  <a:cubicBezTo>
                    <a:pt x="1662" y="1635"/>
                    <a:pt x="1612" y="1473"/>
                    <a:pt x="1562" y="1315"/>
                  </a:cubicBezTo>
                  <a:cubicBezTo>
                    <a:pt x="1476" y="1039"/>
                    <a:pt x="1377" y="773"/>
                    <a:pt x="1269" y="507"/>
                  </a:cubicBezTo>
                  <a:cubicBezTo>
                    <a:pt x="1242" y="434"/>
                    <a:pt x="1215" y="362"/>
                    <a:pt x="1188" y="290"/>
                  </a:cubicBezTo>
                  <a:cubicBezTo>
                    <a:pt x="1135" y="158"/>
                    <a:pt x="1044" y="1"/>
                    <a:pt x="9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99056" y="3386869"/>
              <a:ext cx="334220" cy="207123"/>
            </a:xfrm>
            <a:custGeom>
              <a:avLst/>
              <a:gdLst/>
              <a:ahLst/>
              <a:cxnLst/>
              <a:rect l="l" t="t" r="r" b="b"/>
              <a:pathLst>
                <a:path w="6632" h="4110" extrusionOk="0">
                  <a:moveTo>
                    <a:pt x="3509" y="0"/>
                  </a:moveTo>
                  <a:cubicBezTo>
                    <a:pt x="3077" y="0"/>
                    <a:pt x="2648" y="106"/>
                    <a:pt x="2262" y="308"/>
                  </a:cubicBezTo>
                  <a:cubicBezTo>
                    <a:pt x="2077" y="412"/>
                    <a:pt x="1896" y="539"/>
                    <a:pt x="1738" y="678"/>
                  </a:cubicBezTo>
                  <a:cubicBezTo>
                    <a:pt x="1400" y="976"/>
                    <a:pt x="1115" y="1346"/>
                    <a:pt x="867" y="1726"/>
                  </a:cubicBezTo>
                  <a:cubicBezTo>
                    <a:pt x="465" y="2339"/>
                    <a:pt x="262" y="3007"/>
                    <a:pt x="1" y="3694"/>
                  </a:cubicBezTo>
                  <a:cubicBezTo>
                    <a:pt x="788" y="3973"/>
                    <a:pt x="1624" y="4110"/>
                    <a:pt x="2460" y="4110"/>
                  </a:cubicBezTo>
                  <a:cubicBezTo>
                    <a:pt x="3932" y="4110"/>
                    <a:pt x="5407" y="3685"/>
                    <a:pt x="6631" y="2868"/>
                  </a:cubicBezTo>
                  <a:cubicBezTo>
                    <a:pt x="6532" y="2371"/>
                    <a:pt x="6338" y="1897"/>
                    <a:pt x="6071" y="1468"/>
                  </a:cubicBezTo>
                  <a:cubicBezTo>
                    <a:pt x="5814" y="1049"/>
                    <a:pt x="5462" y="692"/>
                    <a:pt x="5047" y="430"/>
                  </a:cubicBezTo>
                  <a:cubicBezTo>
                    <a:pt x="4893" y="335"/>
                    <a:pt x="4735" y="259"/>
                    <a:pt x="4573" y="195"/>
                  </a:cubicBezTo>
                  <a:cubicBezTo>
                    <a:pt x="4302" y="96"/>
                    <a:pt x="4027" y="33"/>
                    <a:pt x="3742" y="10"/>
                  </a:cubicBezTo>
                  <a:cubicBezTo>
                    <a:pt x="3665" y="4"/>
                    <a:pt x="3587" y="0"/>
                    <a:pt x="3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186642" y="3386869"/>
              <a:ext cx="101042" cy="41525"/>
            </a:xfrm>
            <a:custGeom>
              <a:avLst/>
              <a:gdLst/>
              <a:ahLst/>
              <a:cxnLst/>
              <a:rect l="l" t="t" r="r" b="b"/>
              <a:pathLst>
                <a:path w="2005" h="824" extrusionOk="0">
                  <a:moveTo>
                    <a:pt x="1771" y="0"/>
                  </a:moveTo>
                  <a:cubicBezTo>
                    <a:pt x="1339" y="0"/>
                    <a:pt x="911" y="106"/>
                    <a:pt x="528" y="308"/>
                  </a:cubicBezTo>
                  <a:cubicBezTo>
                    <a:pt x="339" y="412"/>
                    <a:pt x="158" y="539"/>
                    <a:pt x="0" y="678"/>
                  </a:cubicBezTo>
                  <a:cubicBezTo>
                    <a:pt x="153" y="790"/>
                    <a:pt x="409" y="823"/>
                    <a:pt x="615" y="823"/>
                  </a:cubicBezTo>
                  <a:cubicBezTo>
                    <a:pt x="684" y="823"/>
                    <a:pt x="747" y="820"/>
                    <a:pt x="799" y="814"/>
                  </a:cubicBezTo>
                  <a:cubicBezTo>
                    <a:pt x="1196" y="769"/>
                    <a:pt x="1567" y="579"/>
                    <a:pt x="1828" y="277"/>
                  </a:cubicBezTo>
                  <a:cubicBezTo>
                    <a:pt x="1896" y="195"/>
                    <a:pt x="1955" y="110"/>
                    <a:pt x="2004" y="10"/>
                  </a:cubicBezTo>
                  <a:cubicBezTo>
                    <a:pt x="1927" y="4"/>
                    <a:pt x="1849" y="0"/>
                    <a:pt x="1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154994" y="3470574"/>
              <a:ext cx="91971" cy="85923"/>
            </a:xfrm>
            <a:custGeom>
              <a:avLst/>
              <a:gdLst/>
              <a:ahLst/>
              <a:cxnLst/>
              <a:rect l="l" t="t" r="r" b="b"/>
              <a:pathLst>
                <a:path w="1825" h="1705" extrusionOk="0">
                  <a:moveTo>
                    <a:pt x="1333" y="1"/>
                  </a:moveTo>
                  <a:cubicBezTo>
                    <a:pt x="1208" y="1"/>
                    <a:pt x="1077" y="31"/>
                    <a:pt x="971" y="69"/>
                  </a:cubicBezTo>
                  <a:cubicBezTo>
                    <a:pt x="678" y="173"/>
                    <a:pt x="421" y="358"/>
                    <a:pt x="231" y="606"/>
                  </a:cubicBezTo>
                  <a:cubicBezTo>
                    <a:pt x="105" y="769"/>
                    <a:pt x="5" y="963"/>
                    <a:pt x="5" y="1166"/>
                  </a:cubicBezTo>
                  <a:cubicBezTo>
                    <a:pt x="1" y="1374"/>
                    <a:pt x="109" y="1586"/>
                    <a:pt x="299" y="1667"/>
                  </a:cubicBezTo>
                  <a:cubicBezTo>
                    <a:pt x="368" y="1692"/>
                    <a:pt x="441" y="1705"/>
                    <a:pt x="515" y="1705"/>
                  </a:cubicBezTo>
                  <a:cubicBezTo>
                    <a:pt x="562" y="1705"/>
                    <a:pt x="609" y="1700"/>
                    <a:pt x="655" y="1690"/>
                  </a:cubicBezTo>
                  <a:cubicBezTo>
                    <a:pt x="989" y="1631"/>
                    <a:pt x="1292" y="1446"/>
                    <a:pt x="1495" y="1170"/>
                  </a:cubicBezTo>
                  <a:cubicBezTo>
                    <a:pt x="1657" y="945"/>
                    <a:pt x="1824" y="530"/>
                    <a:pt x="1730" y="241"/>
                  </a:cubicBezTo>
                  <a:cubicBezTo>
                    <a:pt x="1667" y="60"/>
                    <a:pt x="1506" y="1"/>
                    <a:pt x="1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309907" y="3396696"/>
              <a:ext cx="95146" cy="86730"/>
            </a:xfrm>
            <a:custGeom>
              <a:avLst/>
              <a:gdLst/>
              <a:ahLst/>
              <a:cxnLst/>
              <a:rect l="l" t="t" r="r" b="b"/>
              <a:pathLst>
                <a:path w="1888" h="1721" extrusionOk="0">
                  <a:moveTo>
                    <a:pt x="389" y="0"/>
                  </a:moveTo>
                  <a:cubicBezTo>
                    <a:pt x="290" y="113"/>
                    <a:pt x="208" y="244"/>
                    <a:pt x="150" y="384"/>
                  </a:cubicBezTo>
                  <a:cubicBezTo>
                    <a:pt x="1" y="741"/>
                    <a:pt x="1" y="1192"/>
                    <a:pt x="290" y="1481"/>
                  </a:cubicBezTo>
                  <a:cubicBezTo>
                    <a:pt x="459" y="1647"/>
                    <a:pt x="700" y="1720"/>
                    <a:pt x="940" y="1720"/>
                  </a:cubicBezTo>
                  <a:cubicBezTo>
                    <a:pt x="1001" y="1720"/>
                    <a:pt x="1061" y="1716"/>
                    <a:pt x="1120" y="1707"/>
                  </a:cubicBezTo>
                  <a:cubicBezTo>
                    <a:pt x="1423" y="1666"/>
                    <a:pt x="1693" y="1508"/>
                    <a:pt x="1887" y="1273"/>
                  </a:cubicBezTo>
                  <a:cubicBezTo>
                    <a:pt x="1630" y="854"/>
                    <a:pt x="1278" y="497"/>
                    <a:pt x="863" y="235"/>
                  </a:cubicBezTo>
                  <a:cubicBezTo>
                    <a:pt x="709" y="140"/>
                    <a:pt x="551" y="64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288993" y="3501063"/>
              <a:ext cx="112431" cy="61935"/>
            </a:xfrm>
            <a:custGeom>
              <a:avLst/>
              <a:gdLst/>
              <a:ahLst/>
              <a:cxnLst/>
              <a:rect l="l" t="t" r="r" b="b"/>
              <a:pathLst>
                <a:path w="2231" h="1229" extrusionOk="0">
                  <a:moveTo>
                    <a:pt x="863" y="0"/>
                  </a:moveTo>
                  <a:cubicBezTo>
                    <a:pt x="749" y="0"/>
                    <a:pt x="635" y="17"/>
                    <a:pt x="524" y="51"/>
                  </a:cubicBezTo>
                  <a:cubicBezTo>
                    <a:pt x="303" y="123"/>
                    <a:pt x="86" y="281"/>
                    <a:pt x="46" y="511"/>
                  </a:cubicBezTo>
                  <a:cubicBezTo>
                    <a:pt x="0" y="755"/>
                    <a:pt x="167" y="999"/>
                    <a:pt x="384" y="1112"/>
                  </a:cubicBezTo>
                  <a:cubicBezTo>
                    <a:pt x="562" y="1202"/>
                    <a:pt x="762" y="1229"/>
                    <a:pt x="963" y="1229"/>
                  </a:cubicBezTo>
                  <a:cubicBezTo>
                    <a:pt x="1012" y="1229"/>
                    <a:pt x="1062" y="1227"/>
                    <a:pt x="1111" y="1224"/>
                  </a:cubicBezTo>
                  <a:cubicBezTo>
                    <a:pt x="1273" y="1224"/>
                    <a:pt x="1436" y="1197"/>
                    <a:pt x="1594" y="1148"/>
                  </a:cubicBezTo>
                  <a:cubicBezTo>
                    <a:pt x="2230" y="922"/>
                    <a:pt x="1828" y="358"/>
                    <a:pt x="1404" y="132"/>
                  </a:cubicBezTo>
                  <a:cubicBezTo>
                    <a:pt x="1236" y="45"/>
                    <a:pt x="1050" y="0"/>
                    <a:pt x="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62" name="Google Shape;662;p16"/>
          <p:cNvSpPr/>
          <p:nvPr/>
        </p:nvSpPr>
        <p:spPr>
          <a:xfrm>
            <a:off x="8539143" y="781552"/>
            <a:ext cx="672496" cy="182450"/>
          </a:xfrm>
          <a:custGeom>
            <a:avLst/>
            <a:gdLst/>
            <a:ahLst/>
            <a:cxnLst/>
            <a:rect l="l" t="t" r="r" b="b"/>
            <a:pathLst>
              <a:path w="9764" h="2649" extrusionOk="0">
                <a:moveTo>
                  <a:pt x="7733" y="0"/>
                </a:moveTo>
                <a:cubicBezTo>
                  <a:pt x="7313" y="0"/>
                  <a:pt x="6896" y="162"/>
                  <a:pt x="6577" y="437"/>
                </a:cubicBezTo>
                <a:cubicBezTo>
                  <a:pt x="6184" y="780"/>
                  <a:pt x="5927" y="1254"/>
                  <a:pt x="5850" y="1773"/>
                </a:cubicBezTo>
                <a:cubicBezTo>
                  <a:pt x="5760" y="1408"/>
                  <a:pt x="5665" y="1033"/>
                  <a:pt x="5475" y="708"/>
                </a:cubicBezTo>
                <a:cubicBezTo>
                  <a:pt x="5286" y="378"/>
                  <a:pt x="4983" y="99"/>
                  <a:pt x="4613" y="22"/>
                </a:cubicBezTo>
                <a:cubicBezTo>
                  <a:pt x="4544" y="8"/>
                  <a:pt x="4475" y="1"/>
                  <a:pt x="4407" y="1"/>
                </a:cubicBezTo>
                <a:cubicBezTo>
                  <a:pt x="4050" y="1"/>
                  <a:pt x="3699" y="177"/>
                  <a:pt x="3431" y="419"/>
                </a:cubicBezTo>
                <a:cubicBezTo>
                  <a:pt x="2911" y="888"/>
                  <a:pt x="2645" y="1570"/>
                  <a:pt x="2699" y="2265"/>
                </a:cubicBezTo>
                <a:cubicBezTo>
                  <a:pt x="2492" y="1900"/>
                  <a:pt x="2262" y="1511"/>
                  <a:pt x="1878" y="1344"/>
                </a:cubicBezTo>
                <a:cubicBezTo>
                  <a:pt x="1748" y="1286"/>
                  <a:pt x="1611" y="1260"/>
                  <a:pt x="1472" y="1260"/>
                </a:cubicBezTo>
                <a:cubicBezTo>
                  <a:pt x="1082" y="1260"/>
                  <a:pt x="686" y="1470"/>
                  <a:pt x="429" y="1773"/>
                </a:cubicBezTo>
                <a:cubicBezTo>
                  <a:pt x="221" y="2030"/>
                  <a:pt x="77" y="2328"/>
                  <a:pt x="0" y="2649"/>
                </a:cubicBezTo>
                <a:lnTo>
                  <a:pt x="9763" y="2649"/>
                </a:lnTo>
                <a:cubicBezTo>
                  <a:pt x="9723" y="2125"/>
                  <a:pt x="9623" y="1606"/>
                  <a:pt x="9384" y="1141"/>
                </a:cubicBezTo>
                <a:cubicBezTo>
                  <a:pt x="9109" y="600"/>
                  <a:pt x="8617" y="139"/>
                  <a:pt x="8021" y="26"/>
                </a:cubicBezTo>
                <a:cubicBezTo>
                  <a:pt x="7926" y="9"/>
                  <a:pt x="7829" y="0"/>
                  <a:pt x="77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3" name="Google Shape;663;p16"/>
          <p:cNvSpPr/>
          <p:nvPr/>
        </p:nvSpPr>
        <p:spPr>
          <a:xfrm flipH="1">
            <a:off x="-139296" y="76404"/>
            <a:ext cx="1358758" cy="368628"/>
          </a:xfrm>
          <a:custGeom>
            <a:avLst/>
            <a:gdLst/>
            <a:ahLst/>
            <a:cxnLst/>
            <a:rect l="l" t="t" r="r" b="b"/>
            <a:pathLst>
              <a:path w="9764" h="2649" extrusionOk="0">
                <a:moveTo>
                  <a:pt x="7733" y="0"/>
                </a:moveTo>
                <a:cubicBezTo>
                  <a:pt x="7313" y="0"/>
                  <a:pt x="6896" y="162"/>
                  <a:pt x="6577" y="437"/>
                </a:cubicBezTo>
                <a:cubicBezTo>
                  <a:pt x="6184" y="780"/>
                  <a:pt x="5927" y="1254"/>
                  <a:pt x="5850" y="1773"/>
                </a:cubicBezTo>
                <a:cubicBezTo>
                  <a:pt x="5760" y="1408"/>
                  <a:pt x="5665" y="1033"/>
                  <a:pt x="5475" y="708"/>
                </a:cubicBezTo>
                <a:cubicBezTo>
                  <a:pt x="5286" y="378"/>
                  <a:pt x="4983" y="99"/>
                  <a:pt x="4613" y="22"/>
                </a:cubicBezTo>
                <a:cubicBezTo>
                  <a:pt x="4544" y="8"/>
                  <a:pt x="4475" y="1"/>
                  <a:pt x="4407" y="1"/>
                </a:cubicBezTo>
                <a:cubicBezTo>
                  <a:pt x="4050" y="1"/>
                  <a:pt x="3699" y="177"/>
                  <a:pt x="3431" y="419"/>
                </a:cubicBezTo>
                <a:cubicBezTo>
                  <a:pt x="2911" y="888"/>
                  <a:pt x="2645" y="1570"/>
                  <a:pt x="2699" y="2265"/>
                </a:cubicBezTo>
                <a:cubicBezTo>
                  <a:pt x="2492" y="1900"/>
                  <a:pt x="2262" y="1511"/>
                  <a:pt x="1878" y="1344"/>
                </a:cubicBezTo>
                <a:cubicBezTo>
                  <a:pt x="1748" y="1286"/>
                  <a:pt x="1611" y="1260"/>
                  <a:pt x="1472" y="1260"/>
                </a:cubicBezTo>
                <a:cubicBezTo>
                  <a:pt x="1082" y="1260"/>
                  <a:pt x="686" y="1470"/>
                  <a:pt x="429" y="1773"/>
                </a:cubicBezTo>
                <a:cubicBezTo>
                  <a:pt x="221" y="2030"/>
                  <a:pt x="77" y="2328"/>
                  <a:pt x="0" y="2649"/>
                </a:cubicBezTo>
                <a:lnTo>
                  <a:pt x="9763" y="2649"/>
                </a:lnTo>
                <a:cubicBezTo>
                  <a:pt x="9723" y="2125"/>
                  <a:pt x="9623" y="1606"/>
                  <a:pt x="9384" y="1141"/>
                </a:cubicBezTo>
                <a:cubicBezTo>
                  <a:pt x="9109" y="600"/>
                  <a:pt x="8617" y="139"/>
                  <a:pt x="8021" y="26"/>
                </a:cubicBezTo>
                <a:cubicBezTo>
                  <a:pt x="7926" y="9"/>
                  <a:pt x="7829" y="0"/>
                  <a:pt x="77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0218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5895" y="4817937"/>
            <a:ext cx="5187908" cy="273843"/>
          </a:xfrm>
          <a:prstGeom prst="rect">
            <a:avLst/>
          </a:prstGeom>
        </p:spPr>
        <p:txBody>
          <a:bodyPr lIns="0" tIns="0" rIns="0" bIns="0"/>
          <a:lstStyle>
            <a:lvl1pPr>
              <a:defRPr sz="1085" b="1" i="0">
                <a:solidFill>
                  <a:schemeClr val="tx1"/>
                </a:solidFill>
                <a:latin typeface="Agency FB"/>
                <a:cs typeface="Agency FB"/>
              </a:defRPr>
            </a:lvl1pPr>
          </a:lstStyle>
          <a:p>
            <a:pPr marL="7655">
              <a:spcBef>
                <a:spcPts val="57"/>
              </a:spcBef>
            </a:pPr>
            <a:r>
              <a:rPr lang="es-PE" spc="-3"/>
              <a:t>ASISTENCIA </a:t>
            </a:r>
            <a:r>
              <a:rPr lang="es-PE"/>
              <a:t>TÉCNICA A </a:t>
            </a:r>
            <a:r>
              <a:rPr lang="es-PE" spc="-3"/>
              <a:t>DIRECTIVOS </a:t>
            </a:r>
            <a:r>
              <a:rPr lang="es-PE"/>
              <a:t>Y </a:t>
            </a:r>
            <a:r>
              <a:rPr lang="es-PE" spc="-3"/>
              <a:t>DOCENTES </a:t>
            </a:r>
            <a:r>
              <a:rPr lang="es-PE"/>
              <a:t>- </a:t>
            </a:r>
            <a:r>
              <a:rPr lang="es-PE" spc="-3"/>
              <a:t>UGEL </a:t>
            </a:r>
            <a:r>
              <a:rPr lang="es-PE"/>
              <a:t>SATIPO- </a:t>
            </a:r>
            <a:r>
              <a:rPr lang="es-PE" spc="-3"/>
              <a:t>AGP </a:t>
            </a:r>
            <a:r>
              <a:rPr lang="es-PE"/>
              <a:t>– NIVEL</a:t>
            </a:r>
            <a:r>
              <a:rPr lang="es-PE" spc="15"/>
              <a:t> </a:t>
            </a:r>
            <a:r>
              <a:rPr lang="es-PE" spc="-3"/>
              <a:t>SECUNDARIA</a:t>
            </a:r>
            <a:endParaRPr lang="es-PE" spc="-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704469" y="4817937"/>
            <a:ext cx="2133599" cy="27384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34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520230" y="429780"/>
            <a:ext cx="5635686" cy="17969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s-MX" sz="2800" b="1" dirty="0">
                <a:solidFill>
                  <a:schemeClr val="tx1"/>
                </a:solidFill>
              </a:rPr>
              <a:t>GESTION DE APRENDIZAJES SIGNIFICATIVOS</a:t>
            </a:r>
            <a:br>
              <a:rPr lang="es-MX" sz="2800" b="1" dirty="0">
                <a:solidFill>
                  <a:schemeClr val="tx1"/>
                </a:solidFill>
              </a:rPr>
            </a:br>
            <a:r>
              <a:rPr lang="es-MX" sz="2800" b="1" dirty="0"/>
              <a:t>       </a:t>
            </a:r>
            <a:r>
              <a:rPr lang="es-MX" sz="2000" b="1" dirty="0"/>
              <a:t>RVM 186-2022 MINEDU</a:t>
            </a:r>
            <a:br>
              <a:rPr lang="es-MX" sz="2000" b="1" dirty="0"/>
            </a:br>
            <a:r>
              <a:rPr lang="es-MX" sz="2000" b="1" dirty="0"/>
              <a:t>RVM 094-2020 MINEDU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46" y="2190084"/>
            <a:ext cx="2609089" cy="260364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07612" y="3846355"/>
            <a:ext cx="2039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002060"/>
                </a:solidFill>
              </a:rPr>
              <a:t>CARLOS ENRIQUE MACALUPU RAMOS</a:t>
            </a:r>
          </a:p>
          <a:p>
            <a:pPr algn="ctr"/>
            <a:r>
              <a:rPr lang="es-PE" b="1" dirty="0">
                <a:solidFill>
                  <a:srgbClr val="002060"/>
                </a:solidFill>
              </a:rPr>
              <a:t>Especialista en Educación Básica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65220" y="312375"/>
            <a:ext cx="253454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DOMINGO25 setiembre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Propósito de aprendizaje. 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476100" y="1688300"/>
            <a:ext cx="81918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refiere a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aquello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 explícitamente se quiere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lograr o fomentar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a partir de una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experiencia de aprendizaje planificada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por los docentes.</a:t>
            </a:r>
          </a:p>
          <a:p>
            <a:pPr marL="0" indent="0">
              <a:buNone/>
            </a:pP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Se relaciona con la situación a enfrentar y con las competencias a desarrollar explícitamente.</a:t>
            </a:r>
            <a:endParaRPr lang="es-PE" sz="2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531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Retroalimentación.</a:t>
            </a:r>
            <a:r>
              <a:rPr lang="es-ES" sz="3600" b="1" spc="-5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476100" y="1190847"/>
            <a:ext cx="8191800" cy="31383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Consiste</a:t>
            </a:r>
            <a:r>
              <a:rPr lang="es-ES" sz="2400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devolver</a:t>
            </a:r>
            <a:r>
              <a:rPr lang="es-ES" sz="2400" b="1" spc="-5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b="1" spc="-4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400" b="1" spc="-4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persona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2400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información</a:t>
            </a:r>
            <a:r>
              <a:rPr lang="es-ES" sz="2400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</a:t>
            </a:r>
            <a:r>
              <a:rPr lang="es-ES" sz="2400" b="1" spc="-6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describa</a:t>
            </a:r>
            <a:r>
              <a:rPr lang="es-ES" sz="2400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sus</a:t>
            </a:r>
            <a:r>
              <a:rPr lang="es-ES" sz="2400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logros o progresos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en relación con los </a:t>
            </a:r>
            <a:r>
              <a:rPr lang="es-ES" sz="24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criterios de evaluación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eficaz cuando se </a:t>
            </a:r>
            <a:r>
              <a:rPr lang="es-ES" sz="24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observa las evidencias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se identifica </a:t>
            </a:r>
            <a:r>
              <a:rPr lang="es-ES" sz="24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aciertos, errores recurrentes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los aspectos que más atención requieren; 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Brinda información oportuna para reflexionar sobre dichos aspectos y a la </a:t>
            </a:r>
            <a:r>
              <a:rPr lang="es-ES" sz="24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búsqueda de estrategias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 le permitan </a:t>
            </a:r>
            <a:r>
              <a:rPr lang="es-ES" sz="24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mejorar sus</a:t>
            </a:r>
            <a:r>
              <a:rPr lang="es-ES" sz="2400" b="1" u="sng" spc="-1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aprendizajes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PE" sz="24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dirty="0"/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610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70" t="10519" r="19348" b="11488"/>
          <a:stretch/>
        </p:blipFill>
        <p:spPr>
          <a:xfrm>
            <a:off x="193183" y="144888"/>
            <a:ext cx="8683581" cy="4778667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830688" y="251139"/>
            <a:ext cx="6481293" cy="724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50" b="1" dirty="0">
                <a:solidFill>
                  <a:srgbClr val="002060"/>
                </a:solidFill>
              </a:rPr>
              <a:t>RETOS Y DESAFIOS VS SECUENCIA DE ACTIVIDADES EN LA EXPERIENCIA DE APRENDIZAJE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7592095" y="144889"/>
            <a:ext cx="1390919" cy="60852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186400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8" y="284493"/>
            <a:ext cx="8527072" cy="446051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7765961" y="284492"/>
            <a:ext cx="1159099" cy="56551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181432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55" t="12279" r="19744" b="10784"/>
          <a:stretch/>
        </p:blipFill>
        <p:spPr>
          <a:xfrm>
            <a:off x="309093" y="202842"/>
            <a:ext cx="8490398" cy="472049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7582437" y="202842"/>
            <a:ext cx="1217054" cy="50227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281415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67" t="13512" r="22317" b="18882"/>
          <a:stretch/>
        </p:blipFill>
        <p:spPr>
          <a:xfrm>
            <a:off x="241478" y="347730"/>
            <a:ext cx="8669018" cy="459775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7833574" y="347729"/>
            <a:ext cx="1149440" cy="50227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371736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6" t="12632" r="19447" b="10255"/>
          <a:stretch/>
        </p:blipFill>
        <p:spPr>
          <a:xfrm>
            <a:off x="299432" y="273844"/>
            <a:ext cx="8556290" cy="4626736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7708007" y="273844"/>
            <a:ext cx="1147716" cy="57616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21031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753" r="20932" b="13071"/>
          <a:stretch/>
        </p:blipFill>
        <p:spPr>
          <a:xfrm>
            <a:off x="231166" y="206229"/>
            <a:ext cx="8681669" cy="4640791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7695781" y="206229"/>
            <a:ext cx="1217054" cy="50227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423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73" t="12984" r="20041" b="15360"/>
          <a:stretch/>
        </p:blipFill>
        <p:spPr>
          <a:xfrm>
            <a:off x="212501" y="273843"/>
            <a:ext cx="8578529" cy="4575052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7573976" y="273842"/>
            <a:ext cx="1217054" cy="50227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142477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68" t="14922" r="19645" b="9903"/>
          <a:stretch/>
        </p:blipFill>
        <p:spPr>
          <a:xfrm>
            <a:off x="222161" y="273844"/>
            <a:ext cx="8702898" cy="4645172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7704785" y="273844"/>
            <a:ext cx="1217054" cy="2897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312974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565B9-15C6-F7A5-5849-E66E536A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96DD31-450A-9F5F-1630-8BB9EBCE4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C3B877-2783-153E-18D4-553128365A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</a:t>
            </a:fld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E76A8D-D34D-6EBF-3E12-1CA713136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5633"/>
            <a:ext cx="8712968" cy="48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22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65" t="12808" r="19644" b="16593"/>
          <a:stretch/>
        </p:blipFill>
        <p:spPr>
          <a:xfrm>
            <a:off x="175261" y="273844"/>
            <a:ext cx="8793479" cy="4629334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7751686" y="268653"/>
            <a:ext cx="1217054" cy="50227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405459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988" t="5179" r="13775" b="7980"/>
          <a:stretch/>
        </p:blipFill>
        <p:spPr>
          <a:xfrm>
            <a:off x="382342" y="207612"/>
            <a:ext cx="8179767" cy="4825864"/>
          </a:xfrm>
          <a:prstGeom prst="rect">
            <a:avLst/>
          </a:prstGeom>
        </p:spPr>
      </p:pic>
      <p:grpSp>
        <p:nvGrpSpPr>
          <p:cNvPr id="6" name="Google Shape;1388;p30"/>
          <p:cNvGrpSpPr/>
          <p:nvPr/>
        </p:nvGrpSpPr>
        <p:grpSpPr>
          <a:xfrm>
            <a:off x="6670864" y="642940"/>
            <a:ext cx="1083250" cy="976547"/>
            <a:chOff x="299226" y="3389274"/>
            <a:chExt cx="691006" cy="555673"/>
          </a:xfrm>
        </p:grpSpPr>
        <p:sp>
          <p:nvSpPr>
            <p:cNvPr id="7" name="Google Shape;1389;p30"/>
            <p:cNvSpPr/>
            <p:nvPr/>
          </p:nvSpPr>
          <p:spPr>
            <a:xfrm>
              <a:off x="518921" y="3888130"/>
              <a:ext cx="67709" cy="48658"/>
            </a:xfrm>
            <a:custGeom>
              <a:avLst/>
              <a:gdLst/>
              <a:ahLst/>
              <a:cxnLst/>
              <a:rect l="l" t="t" r="r" b="b"/>
              <a:pathLst>
                <a:path w="1610" h="1157" extrusionOk="0">
                  <a:moveTo>
                    <a:pt x="1189" y="0"/>
                  </a:moveTo>
                  <a:cubicBezTo>
                    <a:pt x="1173" y="0"/>
                    <a:pt x="1157" y="1"/>
                    <a:pt x="1141" y="3"/>
                  </a:cubicBezTo>
                  <a:cubicBezTo>
                    <a:pt x="791" y="59"/>
                    <a:pt x="475" y="206"/>
                    <a:pt x="215" y="431"/>
                  </a:cubicBezTo>
                  <a:cubicBezTo>
                    <a:pt x="102" y="533"/>
                    <a:pt x="1" y="691"/>
                    <a:pt x="57" y="826"/>
                  </a:cubicBezTo>
                  <a:cubicBezTo>
                    <a:pt x="69" y="871"/>
                    <a:pt x="91" y="894"/>
                    <a:pt x="136" y="905"/>
                  </a:cubicBezTo>
                  <a:cubicBezTo>
                    <a:pt x="145" y="908"/>
                    <a:pt x="154" y="910"/>
                    <a:pt x="163" y="910"/>
                  </a:cubicBezTo>
                  <a:cubicBezTo>
                    <a:pt x="219" y="910"/>
                    <a:pt x="267" y="853"/>
                    <a:pt x="306" y="804"/>
                  </a:cubicBezTo>
                  <a:cubicBezTo>
                    <a:pt x="430" y="635"/>
                    <a:pt x="599" y="499"/>
                    <a:pt x="791" y="420"/>
                  </a:cubicBezTo>
                  <a:lnTo>
                    <a:pt x="791" y="420"/>
                  </a:lnTo>
                  <a:cubicBezTo>
                    <a:pt x="633" y="533"/>
                    <a:pt x="520" y="702"/>
                    <a:pt x="464" y="894"/>
                  </a:cubicBezTo>
                  <a:cubicBezTo>
                    <a:pt x="452" y="939"/>
                    <a:pt x="441" y="996"/>
                    <a:pt x="452" y="1052"/>
                  </a:cubicBezTo>
                  <a:cubicBezTo>
                    <a:pt x="464" y="1097"/>
                    <a:pt x="509" y="1142"/>
                    <a:pt x="554" y="1154"/>
                  </a:cubicBezTo>
                  <a:cubicBezTo>
                    <a:pt x="563" y="1156"/>
                    <a:pt x="573" y="1156"/>
                    <a:pt x="583" y="1156"/>
                  </a:cubicBezTo>
                  <a:cubicBezTo>
                    <a:pt x="629" y="1156"/>
                    <a:pt x="672" y="1135"/>
                    <a:pt x="700" y="1097"/>
                  </a:cubicBezTo>
                  <a:cubicBezTo>
                    <a:pt x="723" y="1052"/>
                    <a:pt x="757" y="1007"/>
                    <a:pt x="768" y="962"/>
                  </a:cubicBezTo>
                  <a:cubicBezTo>
                    <a:pt x="881" y="736"/>
                    <a:pt x="1062" y="556"/>
                    <a:pt x="1287" y="454"/>
                  </a:cubicBezTo>
                  <a:cubicBezTo>
                    <a:pt x="1609" y="304"/>
                    <a:pt x="1492" y="0"/>
                    <a:pt x="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1390;p30"/>
            <p:cNvSpPr/>
            <p:nvPr/>
          </p:nvSpPr>
          <p:spPr>
            <a:xfrm>
              <a:off x="390821" y="3449202"/>
              <a:ext cx="508739" cy="495744"/>
            </a:xfrm>
            <a:custGeom>
              <a:avLst/>
              <a:gdLst/>
              <a:ahLst/>
              <a:cxnLst/>
              <a:rect l="l" t="t" r="r" b="b"/>
              <a:pathLst>
                <a:path w="12097" h="11788" extrusionOk="0">
                  <a:moveTo>
                    <a:pt x="3916" y="1"/>
                  </a:moveTo>
                  <a:cubicBezTo>
                    <a:pt x="3466" y="1"/>
                    <a:pt x="3007" y="107"/>
                    <a:pt x="2539" y="363"/>
                  </a:cubicBezTo>
                  <a:cubicBezTo>
                    <a:pt x="1366" y="1006"/>
                    <a:pt x="553" y="2304"/>
                    <a:pt x="237" y="3590"/>
                  </a:cubicBezTo>
                  <a:cubicBezTo>
                    <a:pt x="45" y="4357"/>
                    <a:pt x="0" y="5159"/>
                    <a:pt x="102" y="5949"/>
                  </a:cubicBezTo>
                  <a:cubicBezTo>
                    <a:pt x="158" y="6400"/>
                    <a:pt x="271" y="6840"/>
                    <a:pt x="429" y="7269"/>
                  </a:cubicBezTo>
                  <a:cubicBezTo>
                    <a:pt x="1332" y="9717"/>
                    <a:pt x="3679" y="11636"/>
                    <a:pt x="6263" y="11782"/>
                  </a:cubicBezTo>
                  <a:cubicBezTo>
                    <a:pt x="6343" y="11786"/>
                    <a:pt x="6424" y="11787"/>
                    <a:pt x="6505" y="11787"/>
                  </a:cubicBezTo>
                  <a:cubicBezTo>
                    <a:pt x="7002" y="11787"/>
                    <a:pt x="7504" y="11726"/>
                    <a:pt x="7989" y="11591"/>
                  </a:cubicBezTo>
                  <a:cubicBezTo>
                    <a:pt x="10438" y="10925"/>
                    <a:pt x="12097" y="8465"/>
                    <a:pt x="11645" y="5937"/>
                  </a:cubicBezTo>
                  <a:cubicBezTo>
                    <a:pt x="11487" y="5125"/>
                    <a:pt x="11138" y="4357"/>
                    <a:pt x="10619" y="3714"/>
                  </a:cubicBezTo>
                  <a:cubicBezTo>
                    <a:pt x="10043" y="3015"/>
                    <a:pt x="9287" y="2620"/>
                    <a:pt x="8531" y="2146"/>
                  </a:cubicBezTo>
                  <a:cubicBezTo>
                    <a:pt x="7103" y="1436"/>
                    <a:pt x="5570" y="1"/>
                    <a:pt x="3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1391;p30"/>
            <p:cNvSpPr/>
            <p:nvPr/>
          </p:nvSpPr>
          <p:spPr>
            <a:xfrm>
              <a:off x="395069" y="3671589"/>
              <a:ext cx="260573" cy="273147"/>
            </a:xfrm>
            <a:custGeom>
              <a:avLst/>
              <a:gdLst/>
              <a:ahLst/>
              <a:cxnLst/>
              <a:rect l="l" t="t" r="r" b="b"/>
              <a:pathLst>
                <a:path w="6196" h="6495" extrusionOk="0">
                  <a:moveTo>
                    <a:pt x="2335" y="0"/>
                  </a:moveTo>
                  <a:cubicBezTo>
                    <a:pt x="1855" y="0"/>
                    <a:pt x="1413" y="359"/>
                    <a:pt x="1118" y="728"/>
                  </a:cubicBezTo>
                  <a:cubicBezTo>
                    <a:pt x="943" y="563"/>
                    <a:pt x="718" y="423"/>
                    <a:pt x="486" y="423"/>
                  </a:cubicBezTo>
                  <a:cubicBezTo>
                    <a:pt x="449" y="423"/>
                    <a:pt x="411" y="427"/>
                    <a:pt x="373" y="435"/>
                  </a:cubicBezTo>
                  <a:cubicBezTo>
                    <a:pt x="226" y="457"/>
                    <a:pt x="91" y="536"/>
                    <a:pt x="1" y="661"/>
                  </a:cubicBezTo>
                  <a:cubicBezTo>
                    <a:pt x="57" y="1112"/>
                    <a:pt x="170" y="1552"/>
                    <a:pt x="328" y="1981"/>
                  </a:cubicBezTo>
                  <a:cubicBezTo>
                    <a:pt x="1231" y="4429"/>
                    <a:pt x="3578" y="6348"/>
                    <a:pt x="6162" y="6494"/>
                  </a:cubicBezTo>
                  <a:cubicBezTo>
                    <a:pt x="6196" y="6348"/>
                    <a:pt x="6196" y="6201"/>
                    <a:pt x="6162" y="6054"/>
                  </a:cubicBezTo>
                  <a:cubicBezTo>
                    <a:pt x="5970" y="5276"/>
                    <a:pt x="5395" y="4689"/>
                    <a:pt x="4977" y="4012"/>
                  </a:cubicBezTo>
                  <a:cubicBezTo>
                    <a:pt x="4424" y="3109"/>
                    <a:pt x="4153" y="2071"/>
                    <a:pt x="3691" y="1134"/>
                  </a:cubicBezTo>
                  <a:cubicBezTo>
                    <a:pt x="3420" y="593"/>
                    <a:pt x="3014" y="51"/>
                    <a:pt x="2438" y="6"/>
                  </a:cubicBezTo>
                  <a:cubicBezTo>
                    <a:pt x="2404" y="2"/>
                    <a:pt x="2369" y="0"/>
                    <a:pt x="2335" y="0"/>
                  </a:cubicBezTo>
                  <a:close/>
                </a:path>
              </a:pathLst>
            </a:custGeom>
            <a:solidFill>
              <a:srgbClr val="F9F1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1392;p30"/>
            <p:cNvSpPr/>
            <p:nvPr/>
          </p:nvSpPr>
          <p:spPr>
            <a:xfrm>
              <a:off x="551682" y="3389274"/>
              <a:ext cx="110142" cy="92942"/>
            </a:xfrm>
            <a:custGeom>
              <a:avLst/>
              <a:gdLst/>
              <a:ahLst/>
              <a:cxnLst/>
              <a:rect l="l" t="t" r="r" b="b"/>
              <a:pathLst>
                <a:path w="2619" h="2210" extrusionOk="0">
                  <a:moveTo>
                    <a:pt x="1689" y="1"/>
                  </a:moveTo>
                  <a:cubicBezTo>
                    <a:pt x="1672" y="1"/>
                    <a:pt x="1655" y="2"/>
                    <a:pt x="1637" y="5"/>
                  </a:cubicBezTo>
                  <a:cubicBezTo>
                    <a:pt x="1140" y="39"/>
                    <a:pt x="745" y="445"/>
                    <a:pt x="463" y="863"/>
                  </a:cubicBezTo>
                  <a:cubicBezTo>
                    <a:pt x="283" y="1122"/>
                    <a:pt x="136" y="1404"/>
                    <a:pt x="0" y="1686"/>
                  </a:cubicBezTo>
                  <a:cubicBezTo>
                    <a:pt x="170" y="2025"/>
                    <a:pt x="271" y="2149"/>
                    <a:pt x="632" y="2205"/>
                  </a:cubicBezTo>
                  <a:cubicBezTo>
                    <a:pt x="672" y="2208"/>
                    <a:pt x="712" y="2210"/>
                    <a:pt x="752" y="2210"/>
                  </a:cubicBezTo>
                  <a:cubicBezTo>
                    <a:pt x="1027" y="2210"/>
                    <a:pt x="1298" y="2142"/>
                    <a:pt x="1535" y="2014"/>
                  </a:cubicBezTo>
                  <a:cubicBezTo>
                    <a:pt x="1806" y="1856"/>
                    <a:pt x="2077" y="1675"/>
                    <a:pt x="2325" y="1483"/>
                  </a:cubicBezTo>
                  <a:cubicBezTo>
                    <a:pt x="2438" y="1393"/>
                    <a:pt x="2573" y="1303"/>
                    <a:pt x="2596" y="1156"/>
                  </a:cubicBezTo>
                  <a:cubicBezTo>
                    <a:pt x="2618" y="964"/>
                    <a:pt x="2427" y="795"/>
                    <a:pt x="2223" y="784"/>
                  </a:cubicBezTo>
                  <a:cubicBezTo>
                    <a:pt x="2205" y="782"/>
                    <a:pt x="2187" y="782"/>
                    <a:pt x="2169" y="782"/>
                  </a:cubicBezTo>
                  <a:cubicBezTo>
                    <a:pt x="2007" y="782"/>
                    <a:pt x="1846" y="827"/>
                    <a:pt x="1704" y="908"/>
                  </a:cubicBezTo>
                  <a:cubicBezTo>
                    <a:pt x="1806" y="750"/>
                    <a:pt x="1874" y="558"/>
                    <a:pt x="1908" y="366"/>
                  </a:cubicBezTo>
                  <a:cubicBezTo>
                    <a:pt x="1953" y="242"/>
                    <a:pt x="1908" y="118"/>
                    <a:pt x="1817" y="28"/>
                  </a:cubicBezTo>
                  <a:cubicBezTo>
                    <a:pt x="1776" y="11"/>
                    <a:pt x="1735" y="1"/>
                    <a:pt x="16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1393;p30"/>
            <p:cNvSpPr/>
            <p:nvPr/>
          </p:nvSpPr>
          <p:spPr>
            <a:xfrm>
              <a:off x="827394" y="3767516"/>
              <a:ext cx="162837" cy="130581"/>
            </a:xfrm>
            <a:custGeom>
              <a:avLst/>
              <a:gdLst/>
              <a:ahLst/>
              <a:cxnLst/>
              <a:rect l="l" t="t" r="r" b="b"/>
              <a:pathLst>
                <a:path w="3872" h="3105" extrusionOk="0">
                  <a:moveTo>
                    <a:pt x="1004" y="0"/>
                  </a:moveTo>
                  <a:cubicBezTo>
                    <a:pt x="707" y="0"/>
                    <a:pt x="427" y="96"/>
                    <a:pt x="238" y="377"/>
                  </a:cubicBezTo>
                  <a:cubicBezTo>
                    <a:pt x="1" y="727"/>
                    <a:pt x="181" y="1043"/>
                    <a:pt x="441" y="1325"/>
                  </a:cubicBezTo>
                  <a:cubicBezTo>
                    <a:pt x="1050" y="2013"/>
                    <a:pt x="2009" y="2995"/>
                    <a:pt x="2968" y="3096"/>
                  </a:cubicBezTo>
                  <a:cubicBezTo>
                    <a:pt x="2991" y="3102"/>
                    <a:pt x="3011" y="3105"/>
                    <a:pt x="3029" y="3105"/>
                  </a:cubicBezTo>
                  <a:cubicBezTo>
                    <a:pt x="3047" y="3105"/>
                    <a:pt x="3064" y="3102"/>
                    <a:pt x="3081" y="3096"/>
                  </a:cubicBezTo>
                  <a:cubicBezTo>
                    <a:pt x="3160" y="3051"/>
                    <a:pt x="3160" y="2927"/>
                    <a:pt x="3138" y="2837"/>
                  </a:cubicBezTo>
                  <a:cubicBezTo>
                    <a:pt x="3092" y="2611"/>
                    <a:pt x="3025" y="2385"/>
                    <a:pt x="2957" y="2160"/>
                  </a:cubicBezTo>
                  <a:cubicBezTo>
                    <a:pt x="3183" y="2126"/>
                    <a:pt x="3397" y="2047"/>
                    <a:pt x="3589" y="1923"/>
                  </a:cubicBezTo>
                  <a:cubicBezTo>
                    <a:pt x="3781" y="1799"/>
                    <a:pt x="3871" y="1562"/>
                    <a:pt x="3815" y="1336"/>
                  </a:cubicBezTo>
                  <a:cubicBezTo>
                    <a:pt x="3747" y="1189"/>
                    <a:pt x="3634" y="1076"/>
                    <a:pt x="3499" y="997"/>
                  </a:cubicBezTo>
                  <a:cubicBezTo>
                    <a:pt x="2923" y="614"/>
                    <a:pt x="2303" y="320"/>
                    <a:pt x="1648" y="117"/>
                  </a:cubicBezTo>
                  <a:cubicBezTo>
                    <a:pt x="1444" y="51"/>
                    <a:pt x="1220" y="0"/>
                    <a:pt x="1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1394;p30"/>
            <p:cNvSpPr/>
            <p:nvPr/>
          </p:nvSpPr>
          <p:spPr>
            <a:xfrm>
              <a:off x="489525" y="3553667"/>
              <a:ext cx="61232" cy="61232"/>
            </a:xfrm>
            <a:custGeom>
              <a:avLst/>
              <a:gdLst/>
              <a:ahLst/>
              <a:cxnLst/>
              <a:rect l="l" t="t" r="r" b="b"/>
              <a:pathLst>
                <a:path w="1456" h="1456" extrusionOk="0">
                  <a:moveTo>
                    <a:pt x="722" y="0"/>
                  </a:moveTo>
                  <a:cubicBezTo>
                    <a:pt x="327" y="0"/>
                    <a:pt x="0" y="328"/>
                    <a:pt x="0" y="722"/>
                  </a:cubicBezTo>
                  <a:cubicBezTo>
                    <a:pt x="0" y="1129"/>
                    <a:pt x="327" y="1456"/>
                    <a:pt x="722" y="1456"/>
                  </a:cubicBezTo>
                  <a:cubicBezTo>
                    <a:pt x="1129" y="1456"/>
                    <a:pt x="1456" y="1129"/>
                    <a:pt x="1456" y="722"/>
                  </a:cubicBezTo>
                  <a:cubicBezTo>
                    <a:pt x="1456" y="328"/>
                    <a:pt x="1129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1395;p30"/>
            <p:cNvSpPr/>
            <p:nvPr/>
          </p:nvSpPr>
          <p:spPr>
            <a:xfrm>
              <a:off x="299226" y="3551270"/>
              <a:ext cx="139538" cy="58330"/>
            </a:xfrm>
            <a:custGeom>
              <a:avLst/>
              <a:gdLst/>
              <a:ahLst/>
              <a:cxnLst/>
              <a:rect l="l" t="t" r="r" b="b"/>
              <a:pathLst>
                <a:path w="3318" h="1387" extrusionOk="0">
                  <a:moveTo>
                    <a:pt x="271" y="1"/>
                  </a:moveTo>
                  <a:cubicBezTo>
                    <a:pt x="158" y="1"/>
                    <a:pt x="23" y="35"/>
                    <a:pt x="0" y="148"/>
                  </a:cubicBezTo>
                  <a:cubicBezTo>
                    <a:pt x="0" y="181"/>
                    <a:pt x="12" y="227"/>
                    <a:pt x="34" y="260"/>
                  </a:cubicBezTo>
                  <a:cubicBezTo>
                    <a:pt x="113" y="385"/>
                    <a:pt x="237" y="486"/>
                    <a:pt x="384" y="542"/>
                  </a:cubicBezTo>
                  <a:cubicBezTo>
                    <a:pt x="971" y="847"/>
                    <a:pt x="1580" y="1118"/>
                    <a:pt x="2212" y="1344"/>
                  </a:cubicBezTo>
                  <a:cubicBezTo>
                    <a:pt x="2297" y="1372"/>
                    <a:pt x="2385" y="1386"/>
                    <a:pt x="2472" y="1386"/>
                  </a:cubicBezTo>
                  <a:cubicBezTo>
                    <a:pt x="2661" y="1386"/>
                    <a:pt x="2847" y="1321"/>
                    <a:pt x="3002" y="1197"/>
                  </a:cubicBezTo>
                  <a:cubicBezTo>
                    <a:pt x="3171" y="1039"/>
                    <a:pt x="3284" y="836"/>
                    <a:pt x="3307" y="610"/>
                  </a:cubicBezTo>
                  <a:cubicBezTo>
                    <a:pt x="3318" y="554"/>
                    <a:pt x="3284" y="497"/>
                    <a:pt x="3239" y="486"/>
                  </a:cubicBezTo>
                  <a:cubicBezTo>
                    <a:pt x="2280" y="170"/>
                    <a:pt x="1275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1396;p30"/>
            <p:cNvSpPr/>
            <p:nvPr/>
          </p:nvSpPr>
          <p:spPr>
            <a:xfrm>
              <a:off x="579186" y="3705990"/>
              <a:ext cx="242363" cy="145258"/>
            </a:xfrm>
            <a:custGeom>
              <a:avLst/>
              <a:gdLst/>
              <a:ahLst/>
              <a:cxnLst/>
              <a:rect l="l" t="t" r="r" b="b"/>
              <a:pathLst>
                <a:path w="5763" h="3454" extrusionOk="0">
                  <a:moveTo>
                    <a:pt x="46" y="0"/>
                  </a:moveTo>
                  <a:cubicBezTo>
                    <a:pt x="12" y="12"/>
                    <a:pt x="1" y="46"/>
                    <a:pt x="1" y="68"/>
                  </a:cubicBezTo>
                  <a:cubicBezTo>
                    <a:pt x="148" y="892"/>
                    <a:pt x="464" y="1671"/>
                    <a:pt x="926" y="2359"/>
                  </a:cubicBezTo>
                  <a:cubicBezTo>
                    <a:pt x="1265" y="2844"/>
                    <a:pt x="1592" y="3160"/>
                    <a:pt x="1964" y="3329"/>
                  </a:cubicBezTo>
                  <a:cubicBezTo>
                    <a:pt x="2122" y="3408"/>
                    <a:pt x="2292" y="3442"/>
                    <a:pt x="2461" y="3453"/>
                  </a:cubicBezTo>
                  <a:cubicBezTo>
                    <a:pt x="2540" y="3442"/>
                    <a:pt x="2608" y="3431"/>
                    <a:pt x="2675" y="3397"/>
                  </a:cubicBezTo>
                  <a:cubicBezTo>
                    <a:pt x="2878" y="3352"/>
                    <a:pt x="3048" y="3194"/>
                    <a:pt x="3127" y="3002"/>
                  </a:cubicBezTo>
                  <a:cubicBezTo>
                    <a:pt x="3296" y="3171"/>
                    <a:pt x="3612" y="3228"/>
                    <a:pt x="3804" y="3250"/>
                  </a:cubicBezTo>
                  <a:cubicBezTo>
                    <a:pt x="3825" y="3251"/>
                    <a:pt x="3847" y="3252"/>
                    <a:pt x="3869" y="3252"/>
                  </a:cubicBezTo>
                  <a:cubicBezTo>
                    <a:pt x="4108" y="3252"/>
                    <a:pt x="4353" y="3195"/>
                    <a:pt x="4560" y="3081"/>
                  </a:cubicBezTo>
                  <a:cubicBezTo>
                    <a:pt x="4650" y="3047"/>
                    <a:pt x="4729" y="3002"/>
                    <a:pt x="4797" y="2946"/>
                  </a:cubicBezTo>
                  <a:cubicBezTo>
                    <a:pt x="4887" y="2855"/>
                    <a:pt x="4955" y="2743"/>
                    <a:pt x="4989" y="2630"/>
                  </a:cubicBezTo>
                  <a:cubicBezTo>
                    <a:pt x="5124" y="2269"/>
                    <a:pt x="5124" y="1862"/>
                    <a:pt x="4989" y="1501"/>
                  </a:cubicBezTo>
                  <a:lnTo>
                    <a:pt x="4989" y="1501"/>
                  </a:lnTo>
                  <a:cubicBezTo>
                    <a:pt x="5001" y="1502"/>
                    <a:pt x="5014" y="1502"/>
                    <a:pt x="5026" y="1502"/>
                  </a:cubicBezTo>
                  <a:cubicBezTo>
                    <a:pt x="5237" y="1502"/>
                    <a:pt x="5425" y="1413"/>
                    <a:pt x="5553" y="1253"/>
                  </a:cubicBezTo>
                  <a:cubicBezTo>
                    <a:pt x="5677" y="1072"/>
                    <a:pt x="5745" y="869"/>
                    <a:pt x="5756" y="644"/>
                  </a:cubicBezTo>
                  <a:cubicBezTo>
                    <a:pt x="5762" y="606"/>
                    <a:pt x="5734" y="582"/>
                    <a:pt x="5705" y="582"/>
                  </a:cubicBezTo>
                  <a:cubicBezTo>
                    <a:pt x="5682" y="582"/>
                    <a:pt x="5659" y="597"/>
                    <a:pt x="5654" y="632"/>
                  </a:cubicBezTo>
                  <a:cubicBezTo>
                    <a:pt x="5632" y="836"/>
                    <a:pt x="5575" y="1027"/>
                    <a:pt x="5463" y="1197"/>
                  </a:cubicBezTo>
                  <a:cubicBezTo>
                    <a:pt x="5378" y="1307"/>
                    <a:pt x="5197" y="1398"/>
                    <a:pt x="5050" y="1398"/>
                  </a:cubicBezTo>
                  <a:cubicBezTo>
                    <a:pt x="5002" y="1398"/>
                    <a:pt x="4957" y="1388"/>
                    <a:pt x="4921" y="1366"/>
                  </a:cubicBezTo>
                  <a:cubicBezTo>
                    <a:pt x="4910" y="1355"/>
                    <a:pt x="4898" y="1349"/>
                    <a:pt x="4887" y="1349"/>
                  </a:cubicBezTo>
                  <a:cubicBezTo>
                    <a:pt x="4876" y="1349"/>
                    <a:pt x="4864" y="1355"/>
                    <a:pt x="4853" y="1366"/>
                  </a:cubicBezTo>
                  <a:cubicBezTo>
                    <a:pt x="4831" y="1377"/>
                    <a:pt x="4831" y="1411"/>
                    <a:pt x="4842" y="1434"/>
                  </a:cubicBezTo>
                  <a:cubicBezTo>
                    <a:pt x="5011" y="1795"/>
                    <a:pt x="5022" y="2212"/>
                    <a:pt x="4887" y="2596"/>
                  </a:cubicBezTo>
                  <a:cubicBezTo>
                    <a:pt x="4853" y="2697"/>
                    <a:pt x="4797" y="2799"/>
                    <a:pt x="4718" y="2878"/>
                  </a:cubicBezTo>
                  <a:cubicBezTo>
                    <a:pt x="4661" y="2923"/>
                    <a:pt x="4594" y="2968"/>
                    <a:pt x="4515" y="3002"/>
                  </a:cubicBezTo>
                  <a:cubicBezTo>
                    <a:pt x="4318" y="3105"/>
                    <a:pt x="4093" y="3161"/>
                    <a:pt x="3875" y="3161"/>
                  </a:cubicBezTo>
                  <a:cubicBezTo>
                    <a:pt x="3855" y="3161"/>
                    <a:pt x="3835" y="3161"/>
                    <a:pt x="3815" y="3160"/>
                  </a:cubicBezTo>
                  <a:cubicBezTo>
                    <a:pt x="3646" y="3137"/>
                    <a:pt x="3262" y="3081"/>
                    <a:pt x="3149" y="2855"/>
                  </a:cubicBezTo>
                  <a:cubicBezTo>
                    <a:pt x="3138" y="2833"/>
                    <a:pt x="3115" y="2822"/>
                    <a:pt x="3093" y="2822"/>
                  </a:cubicBezTo>
                  <a:cubicBezTo>
                    <a:pt x="3059" y="2833"/>
                    <a:pt x="3048" y="2855"/>
                    <a:pt x="3048" y="2878"/>
                  </a:cubicBezTo>
                  <a:cubicBezTo>
                    <a:pt x="3014" y="3092"/>
                    <a:pt x="2856" y="3262"/>
                    <a:pt x="2653" y="3307"/>
                  </a:cubicBezTo>
                  <a:cubicBezTo>
                    <a:pt x="2580" y="3321"/>
                    <a:pt x="2507" y="3329"/>
                    <a:pt x="2437" y="3329"/>
                  </a:cubicBezTo>
                  <a:cubicBezTo>
                    <a:pt x="2289" y="3329"/>
                    <a:pt x="2147" y="3296"/>
                    <a:pt x="2010" y="3228"/>
                  </a:cubicBezTo>
                  <a:cubicBezTo>
                    <a:pt x="1660" y="3070"/>
                    <a:pt x="1344" y="2765"/>
                    <a:pt x="1028" y="2291"/>
                  </a:cubicBezTo>
                  <a:cubicBezTo>
                    <a:pt x="565" y="1614"/>
                    <a:pt x="261" y="858"/>
                    <a:pt x="114" y="46"/>
                  </a:cubicBezTo>
                  <a:cubicBezTo>
                    <a:pt x="103" y="23"/>
                    <a:pt x="80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4039421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563" t="2378" r="14563" b="5179"/>
          <a:stretch/>
        </p:blipFill>
        <p:spPr>
          <a:xfrm>
            <a:off x="231741" y="189001"/>
            <a:ext cx="8496623" cy="4858592"/>
          </a:xfrm>
          <a:prstGeom prst="rect">
            <a:avLst/>
          </a:prstGeom>
        </p:spPr>
      </p:pic>
      <p:grpSp>
        <p:nvGrpSpPr>
          <p:cNvPr id="5" name="Google Shape;1388;p30"/>
          <p:cNvGrpSpPr/>
          <p:nvPr/>
        </p:nvGrpSpPr>
        <p:grpSpPr>
          <a:xfrm>
            <a:off x="7112696" y="445026"/>
            <a:ext cx="1034193" cy="976547"/>
            <a:chOff x="299226" y="3389274"/>
            <a:chExt cx="691006" cy="555673"/>
          </a:xfrm>
        </p:grpSpPr>
        <p:sp>
          <p:nvSpPr>
            <p:cNvPr id="6" name="Google Shape;1389;p30"/>
            <p:cNvSpPr/>
            <p:nvPr/>
          </p:nvSpPr>
          <p:spPr>
            <a:xfrm>
              <a:off x="518921" y="3888130"/>
              <a:ext cx="67709" cy="48658"/>
            </a:xfrm>
            <a:custGeom>
              <a:avLst/>
              <a:gdLst/>
              <a:ahLst/>
              <a:cxnLst/>
              <a:rect l="l" t="t" r="r" b="b"/>
              <a:pathLst>
                <a:path w="1610" h="1157" extrusionOk="0">
                  <a:moveTo>
                    <a:pt x="1189" y="0"/>
                  </a:moveTo>
                  <a:cubicBezTo>
                    <a:pt x="1173" y="0"/>
                    <a:pt x="1157" y="1"/>
                    <a:pt x="1141" y="3"/>
                  </a:cubicBezTo>
                  <a:cubicBezTo>
                    <a:pt x="791" y="59"/>
                    <a:pt x="475" y="206"/>
                    <a:pt x="215" y="431"/>
                  </a:cubicBezTo>
                  <a:cubicBezTo>
                    <a:pt x="102" y="533"/>
                    <a:pt x="1" y="691"/>
                    <a:pt x="57" y="826"/>
                  </a:cubicBezTo>
                  <a:cubicBezTo>
                    <a:pt x="69" y="871"/>
                    <a:pt x="91" y="894"/>
                    <a:pt x="136" y="905"/>
                  </a:cubicBezTo>
                  <a:cubicBezTo>
                    <a:pt x="145" y="908"/>
                    <a:pt x="154" y="910"/>
                    <a:pt x="163" y="910"/>
                  </a:cubicBezTo>
                  <a:cubicBezTo>
                    <a:pt x="219" y="910"/>
                    <a:pt x="267" y="853"/>
                    <a:pt x="306" y="804"/>
                  </a:cubicBezTo>
                  <a:cubicBezTo>
                    <a:pt x="430" y="635"/>
                    <a:pt x="599" y="499"/>
                    <a:pt x="791" y="420"/>
                  </a:cubicBezTo>
                  <a:lnTo>
                    <a:pt x="791" y="420"/>
                  </a:lnTo>
                  <a:cubicBezTo>
                    <a:pt x="633" y="533"/>
                    <a:pt x="520" y="702"/>
                    <a:pt x="464" y="894"/>
                  </a:cubicBezTo>
                  <a:cubicBezTo>
                    <a:pt x="452" y="939"/>
                    <a:pt x="441" y="996"/>
                    <a:pt x="452" y="1052"/>
                  </a:cubicBezTo>
                  <a:cubicBezTo>
                    <a:pt x="464" y="1097"/>
                    <a:pt x="509" y="1142"/>
                    <a:pt x="554" y="1154"/>
                  </a:cubicBezTo>
                  <a:cubicBezTo>
                    <a:pt x="563" y="1156"/>
                    <a:pt x="573" y="1156"/>
                    <a:pt x="583" y="1156"/>
                  </a:cubicBezTo>
                  <a:cubicBezTo>
                    <a:pt x="629" y="1156"/>
                    <a:pt x="672" y="1135"/>
                    <a:pt x="700" y="1097"/>
                  </a:cubicBezTo>
                  <a:cubicBezTo>
                    <a:pt x="723" y="1052"/>
                    <a:pt x="757" y="1007"/>
                    <a:pt x="768" y="962"/>
                  </a:cubicBezTo>
                  <a:cubicBezTo>
                    <a:pt x="881" y="736"/>
                    <a:pt x="1062" y="556"/>
                    <a:pt x="1287" y="454"/>
                  </a:cubicBezTo>
                  <a:cubicBezTo>
                    <a:pt x="1609" y="304"/>
                    <a:pt x="1492" y="0"/>
                    <a:pt x="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1390;p30"/>
            <p:cNvSpPr/>
            <p:nvPr/>
          </p:nvSpPr>
          <p:spPr>
            <a:xfrm>
              <a:off x="390821" y="3449202"/>
              <a:ext cx="508739" cy="495744"/>
            </a:xfrm>
            <a:custGeom>
              <a:avLst/>
              <a:gdLst/>
              <a:ahLst/>
              <a:cxnLst/>
              <a:rect l="l" t="t" r="r" b="b"/>
              <a:pathLst>
                <a:path w="12097" h="11788" extrusionOk="0">
                  <a:moveTo>
                    <a:pt x="3916" y="1"/>
                  </a:moveTo>
                  <a:cubicBezTo>
                    <a:pt x="3466" y="1"/>
                    <a:pt x="3007" y="107"/>
                    <a:pt x="2539" y="363"/>
                  </a:cubicBezTo>
                  <a:cubicBezTo>
                    <a:pt x="1366" y="1006"/>
                    <a:pt x="553" y="2304"/>
                    <a:pt x="237" y="3590"/>
                  </a:cubicBezTo>
                  <a:cubicBezTo>
                    <a:pt x="45" y="4357"/>
                    <a:pt x="0" y="5159"/>
                    <a:pt x="102" y="5949"/>
                  </a:cubicBezTo>
                  <a:cubicBezTo>
                    <a:pt x="158" y="6400"/>
                    <a:pt x="271" y="6840"/>
                    <a:pt x="429" y="7269"/>
                  </a:cubicBezTo>
                  <a:cubicBezTo>
                    <a:pt x="1332" y="9717"/>
                    <a:pt x="3679" y="11636"/>
                    <a:pt x="6263" y="11782"/>
                  </a:cubicBezTo>
                  <a:cubicBezTo>
                    <a:pt x="6343" y="11786"/>
                    <a:pt x="6424" y="11787"/>
                    <a:pt x="6505" y="11787"/>
                  </a:cubicBezTo>
                  <a:cubicBezTo>
                    <a:pt x="7002" y="11787"/>
                    <a:pt x="7504" y="11726"/>
                    <a:pt x="7989" y="11591"/>
                  </a:cubicBezTo>
                  <a:cubicBezTo>
                    <a:pt x="10438" y="10925"/>
                    <a:pt x="12097" y="8465"/>
                    <a:pt x="11645" y="5937"/>
                  </a:cubicBezTo>
                  <a:cubicBezTo>
                    <a:pt x="11487" y="5125"/>
                    <a:pt x="11138" y="4357"/>
                    <a:pt x="10619" y="3714"/>
                  </a:cubicBezTo>
                  <a:cubicBezTo>
                    <a:pt x="10043" y="3015"/>
                    <a:pt x="9287" y="2620"/>
                    <a:pt x="8531" y="2146"/>
                  </a:cubicBezTo>
                  <a:cubicBezTo>
                    <a:pt x="7103" y="1436"/>
                    <a:pt x="5570" y="1"/>
                    <a:pt x="3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1391;p30"/>
            <p:cNvSpPr/>
            <p:nvPr/>
          </p:nvSpPr>
          <p:spPr>
            <a:xfrm>
              <a:off x="395069" y="3671589"/>
              <a:ext cx="260573" cy="273147"/>
            </a:xfrm>
            <a:custGeom>
              <a:avLst/>
              <a:gdLst/>
              <a:ahLst/>
              <a:cxnLst/>
              <a:rect l="l" t="t" r="r" b="b"/>
              <a:pathLst>
                <a:path w="6196" h="6495" extrusionOk="0">
                  <a:moveTo>
                    <a:pt x="2335" y="0"/>
                  </a:moveTo>
                  <a:cubicBezTo>
                    <a:pt x="1855" y="0"/>
                    <a:pt x="1413" y="359"/>
                    <a:pt x="1118" y="728"/>
                  </a:cubicBezTo>
                  <a:cubicBezTo>
                    <a:pt x="943" y="563"/>
                    <a:pt x="718" y="423"/>
                    <a:pt x="486" y="423"/>
                  </a:cubicBezTo>
                  <a:cubicBezTo>
                    <a:pt x="449" y="423"/>
                    <a:pt x="411" y="427"/>
                    <a:pt x="373" y="435"/>
                  </a:cubicBezTo>
                  <a:cubicBezTo>
                    <a:pt x="226" y="457"/>
                    <a:pt x="91" y="536"/>
                    <a:pt x="1" y="661"/>
                  </a:cubicBezTo>
                  <a:cubicBezTo>
                    <a:pt x="57" y="1112"/>
                    <a:pt x="170" y="1552"/>
                    <a:pt x="328" y="1981"/>
                  </a:cubicBezTo>
                  <a:cubicBezTo>
                    <a:pt x="1231" y="4429"/>
                    <a:pt x="3578" y="6348"/>
                    <a:pt x="6162" y="6494"/>
                  </a:cubicBezTo>
                  <a:cubicBezTo>
                    <a:pt x="6196" y="6348"/>
                    <a:pt x="6196" y="6201"/>
                    <a:pt x="6162" y="6054"/>
                  </a:cubicBezTo>
                  <a:cubicBezTo>
                    <a:pt x="5970" y="5276"/>
                    <a:pt x="5395" y="4689"/>
                    <a:pt x="4977" y="4012"/>
                  </a:cubicBezTo>
                  <a:cubicBezTo>
                    <a:pt x="4424" y="3109"/>
                    <a:pt x="4153" y="2071"/>
                    <a:pt x="3691" y="1134"/>
                  </a:cubicBezTo>
                  <a:cubicBezTo>
                    <a:pt x="3420" y="593"/>
                    <a:pt x="3014" y="51"/>
                    <a:pt x="2438" y="6"/>
                  </a:cubicBezTo>
                  <a:cubicBezTo>
                    <a:pt x="2404" y="2"/>
                    <a:pt x="2369" y="0"/>
                    <a:pt x="2335" y="0"/>
                  </a:cubicBezTo>
                  <a:close/>
                </a:path>
              </a:pathLst>
            </a:custGeom>
            <a:solidFill>
              <a:srgbClr val="F9F1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1392;p30"/>
            <p:cNvSpPr/>
            <p:nvPr/>
          </p:nvSpPr>
          <p:spPr>
            <a:xfrm>
              <a:off x="551682" y="3389274"/>
              <a:ext cx="110142" cy="92942"/>
            </a:xfrm>
            <a:custGeom>
              <a:avLst/>
              <a:gdLst/>
              <a:ahLst/>
              <a:cxnLst/>
              <a:rect l="l" t="t" r="r" b="b"/>
              <a:pathLst>
                <a:path w="2619" h="2210" extrusionOk="0">
                  <a:moveTo>
                    <a:pt x="1689" y="1"/>
                  </a:moveTo>
                  <a:cubicBezTo>
                    <a:pt x="1672" y="1"/>
                    <a:pt x="1655" y="2"/>
                    <a:pt x="1637" y="5"/>
                  </a:cubicBezTo>
                  <a:cubicBezTo>
                    <a:pt x="1140" y="39"/>
                    <a:pt x="745" y="445"/>
                    <a:pt x="463" y="863"/>
                  </a:cubicBezTo>
                  <a:cubicBezTo>
                    <a:pt x="283" y="1122"/>
                    <a:pt x="136" y="1404"/>
                    <a:pt x="0" y="1686"/>
                  </a:cubicBezTo>
                  <a:cubicBezTo>
                    <a:pt x="170" y="2025"/>
                    <a:pt x="271" y="2149"/>
                    <a:pt x="632" y="2205"/>
                  </a:cubicBezTo>
                  <a:cubicBezTo>
                    <a:pt x="672" y="2208"/>
                    <a:pt x="712" y="2210"/>
                    <a:pt x="752" y="2210"/>
                  </a:cubicBezTo>
                  <a:cubicBezTo>
                    <a:pt x="1027" y="2210"/>
                    <a:pt x="1298" y="2142"/>
                    <a:pt x="1535" y="2014"/>
                  </a:cubicBezTo>
                  <a:cubicBezTo>
                    <a:pt x="1806" y="1856"/>
                    <a:pt x="2077" y="1675"/>
                    <a:pt x="2325" y="1483"/>
                  </a:cubicBezTo>
                  <a:cubicBezTo>
                    <a:pt x="2438" y="1393"/>
                    <a:pt x="2573" y="1303"/>
                    <a:pt x="2596" y="1156"/>
                  </a:cubicBezTo>
                  <a:cubicBezTo>
                    <a:pt x="2618" y="964"/>
                    <a:pt x="2427" y="795"/>
                    <a:pt x="2223" y="784"/>
                  </a:cubicBezTo>
                  <a:cubicBezTo>
                    <a:pt x="2205" y="782"/>
                    <a:pt x="2187" y="782"/>
                    <a:pt x="2169" y="782"/>
                  </a:cubicBezTo>
                  <a:cubicBezTo>
                    <a:pt x="2007" y="782"/>
                    <a:pt x="1846" y="827"/>
                    <a:pt x="1704" y="908"/>
                  </a:cubicBezTo>
                  <a:cubicBezTo>
                    <a:pt x="1806" y="750"/>
                    <a:pt x="1874" y="558"/>
                    <a:pt x="1908" y="366"/>
                  </a:cubicBezTo>
                  <a:cubicBezTo>
                    <a:pt x="1953" y="242"/>
                    <a:pt x="1908" y="118"/>
                    <a:pt x="1817" y="28"/>
                  </a:cubicBezTo>
                  <a:cubicBezTo>
                    <a:pt x="1776" y="11"/>
                    <a:pt x="1735" y="1"/>
                    <a:pt x="16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1393;p30"/>
            <p:cNvSpPr/>
            <p:nvPr/>
          </p:nvSpPr>
          <p:spPr>
            <a:xfrm>
              <a:off x="827394" y="3767516"/>
              <a:ext cx="162837" cy="130581"/>
            </a:xfrm>
            <a:custGeom>
              <a:avLst/>
              <a:gdLst/>
              <a:ahLst/>
              <a:cxnLst/>
              <a:rect l="l" t="t" r="r" b="b"/>
              <a:pathLst>
                <a:path w="3872" h="3105" extrusionOk="0">
                  <a:moveTo>
                    <a:pt x="1004" y="0"/>
                  </a:moveTo>
                  <a:cubicBezTo>
                    <a:pt x="707" y="0"/>
                    <a:pt x="427" y="96"/>
                    <a:pt x="238" y="377"/>
                  </a:cubicBezTo>
                  <a:cubicBezTo>
                    <a:pt x="1" y="727"/>
                    <a:pt x="181" y="1043"/>
                    <a:pt x="441" y="1325"/>
                  </a:cubicBezTo>
                  <a:cubicBezTo>
                    <a:pt x="1050" y="2013"/>
                    <a:pt x="2009" y="2995"/>
                    <a:pt x="2968" y="3096"/>
                  </a:cubicBezTo>
                  <a:cubicBezTo>
                    <a:pt x="2991" y="3102"/>
                    <a:pt x="3011" y="3105"/>
                    <a:pt x="3029" y="3105"/>
                  </a:cubicBezTo>
                  <a:cubicBezTo>
                    <a:pt x="3047" y="3105"/>
                    <a:pt x="3064" y="3102"/>
                    <a:pt x="3081" y="3096"/>
                  </a:cubicBezTo>
                  <a:cubicBezTo>
                    <a:pt x="3160" y="3051"/>
                    <a:pt x="3160" y="2927"/>
                    <a:pt x="3138" y="2837"/>
                  </a:cubicBezTo>
                  <a:cubicBezTo>
                    <a:pt x="3092" y="2611"/>
                    <a:pt x="3025" y="2385"/>
                    <a:pt x="2957" y="2160"/>
                  </a:cubicBezTo>
                  <a:cubicBezTo>
                    <a:pt x="3183" y="2126"/>
                    <a:pt x="3397" y="2047"/>
                    <a:pt x="3589" y="1923"/>
                  </a:cubicBezTo>
                  <a:cubicBezTo>
                    <a:pt x="3781" y="1799"/>
                    <a:pt x="3871" y="1562"/>
                    <a:pt x="3815" y="1336"/>
                  </a:cubicBezTo>
                  <a:cubicBezTo>
                    <a:pt x="3747" y="1189"/>
                    <a:pt x="3634" y="1076"/>
                    <a:pt x="3499" y="997"/>
                  </a:cubicBezTo>
                  <a:cubicBezTo>
                    <a:pt x="2923" y="614"/>
                    <a:pt x="2303" y="320"/>
                    <a:pt x="1648" y="117"/>
                  </a:cubicBezTo>
                  <a:cubicBezTo>
                    <a:pt x="1444" y="51"/>
                    <a:pt x="1220" y="0"/>
                    <a:pt x="1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1394;p30"/>
            <p:cNvSpPr/>
            <p:nvPr/>
          </p:nvSpPr>
          <p:spPr>
            <a:xfrm>
              <a:off x="489525" y="3553667"/>
              <a:ext cx="61232" cy="61232"/>
            </a:xfrm>
            <a:custGeom>
              <a:avLst/>
              <a:gdLst/>
              <a:ahLst/>
              <a:cxnLst/>
              <a:rect l="l" t="t" r="r" b="b"/>
              <a:pathLst>
                <a:path w="1456" h="1456" extrusionOk="0">
                  <a:moveTo>
                    <a:pt x="722" y="0"/>
                  </a:moveTo>
                  <a:cubicBezTo>
                    <a:pt x="327" y="0"/>
                    <a:pt x="0" y="328"/>
                    <a:pt x="0" y="722"/>
                  </a:cubicBezTo>
                  <a:cubicBezTo>
                    <a:pt x="0" y="1129"/>
                    <a:pt x="327" y="1456"/>
                    <a:pt x="722" y="1456"/>
                  </a:cubicBezTo>
                  <a:cubicBezTo>
                    <a:pt x="1129" y="1456"/>
                    <a:pt x="1456" y="1129"/>
                    <a:pt x="1456" y="722"/>
                  </a:cubicBezTo>
                  <a:cubicBezTo>
                    <a:pt x="1456" y="328"/>
                    <a:pt x="1129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1395;p30"/>
            <p:cNvSpPr/>
            <p:nvPr/>
          </p:nvSpPr>
          <p:spPr>
            <a:xfrm>
              <a:off x="299226" y="3551270"/>
              <a:ext cx="139538" cy="58330"/>
            </a:xfrm>
            <a:custGeom>
              <a:avLst/>
              <a:gdLst/>
              <a:ahLst/>
              <a:cxnLst/>
              <a:rect l="l" t="t" r="r" b="b"/>
              <a:pathLst>
                <a:path w="3318" h="1387" extrusionOk="0">
                  <a:moveTo>
                    <a:pt x="271" y="1"/>
                  </a:moveTo>
                  <a:cubicBezTo>
                    <a:pt x="158" y="1"/>
                    <a:pt x="23" y="35"/>
                    <a:pt x="0" y="148"/>
                  </a:cubicBezTo>
                  <a:cubicBezTo>
                    <a:pt x="0" y="181"/>
                    <a:pt x="12" y="227"/>
                    <a:pt x="34" y="260"/>
                  </a:cubicBezTo>
                  <a:cubicBezTo>
                    <a:pt x="113" y="385"/>
                    <a:pt x="237" y="486"/>
                    <a:pt x="384" y="542"/>
                  </a:cubicBezTo>
                  <a:cubicBezTo>
                    <a:pt x="971" y="847"/>
                    <a:pt x="1580" y="1118"/>
                    <a:pt x="2212" y="1344"/>
                  </a:cubicBezTo>
                  <a:cubicBezTo>
                    <a:pt x="2297" y="1372"/>
                    <a:pt x="2385" y="1386"/>
                    <a:pt x="2472" y="1386"/>
                  </a:cubicBezTo>
                  <a:cubicBezTo>
                    <a:pt x="2661" y="1386"/>
                    <a:pt x="2847" y="1321"/>
                    <a:pt x="3002" y="1197"/>
                  </a:cubicBezTo>
                  <a:cubicBezTo>
                    <a:pt x="3171" y="1039"/>
                    <a:pt x="3284" y="836"/>
                    <a:pt x="3307" y="610"/>
                  </a:cubicBezTo>
                  <a:cubicBezTo>
                    <a:pt x="3318" y="554"/>
                    <a:pt x="3284" y="497"/>
                    <a:pt x="3239" y="486"/>
                  </a:cubicBezTo>
                  <a:cubicBezTo>
                    <a:pt x="2280" y="170"/>
                    <a:pt x="1275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1396;p30"/>
            <p:cNvSpPr/>
            <p:nvPr/>
          </p:nvSpPr>
          <p:spPr>
            <a:xfrm>
              <a:off x="579186" y="3705990"/>
              <a:ext cx="242363" cy="145258"/>
            </a:xfrm>
            <a:custGeom>
              <a:avLst/>
              <a:gdLst/>
              <a:ahLst/>
              <a:cxnLst/>
              <a:rect l="l" t="t" r="r" b="b"/>
              <a:pathLst>
                <a:path w="5763" h="3454" extrusionOk="0">
                  <a:moveTo>
                    <a:pt x="46" y="0"/>
                  </a:moveTo>
                  <a:cubicBezTo>
                    <a:pt x="12" y="12"/>
                    <a:pt x="1" y="46"/>
                    <a:pt x="1" y="68"/>
                  </a:cubicBezTo>
                  <a:cubicBezTo>
                    <a:pt x="148" y="892"/>
                    <a:pt x="464" y="1671"/>
                    <a:pt x="926" y="2359"/>
                  </a:cubicBezTo>
                  <a:cubicBezTo>
                    <a:pt x="1265" y="2844"/>
                    <a:pt x="1592" y="3160"/>
                    <a:pt x="1964" y="3329"/>
                  </a:cubicBezTo>
                  <a:cubicBezTo>
                    <a:pt x="2122" y="3408"/>
                    <a:pt x="2292" y="3442"/>
                    <a:pt x="2461" y="3453"/>
                  </a:cubicBezTo>
                  <a:cubicBezTo>
                    <a:pt x="2540" y="3442"/>
                    <a:pt x="2608" y="3431"/>
                    <a:pt x="2675" y="3397"/>
                  </a:cubicBezTo>
                  <a:cubicBezTo>
                    <a:pt x="2878" y="3352"/>
                    <a:pt x="3048" y="3194"/>
                    <a:pt x="3127" y="3002"/>
                  </a:cubicBezTo>
                  <a:cubicBezTo>
                    <a:pt x="3296" y="3171"/>
                    <a:pt x="3612" y="3228"/>
                    <a:pt x="3804" y="3250"/>
                  </a:cubicBezTo>
                  <a:cubicBezTo>
                    <a:pt x="3825" y="3251"/>
                    <a:pt x="3847" y="3252"/>
                    <a:pt x="3869" y="3252"/>
                  </a:cubicBezTo>
                  <a:cubicBezTo>
                    <a:pt x="4108" y="3252"/>
                    <a:pt x="4353" y="3195"/>
                    <a:pt x="4560" y="3081"/>
                  </a:cubicBezTo>
                  <a:cubicBezTo>
                    <a:pt x="4650" y="3047"/>
                    <a:pt x="4729" y="3002"/>
                    <a:pt x="4797" y="2946"/>
                  </a:cubicBezTo>
                  <a:cubicBezTo>
                    <a:pt x="4887" y="2855"/>
                    <a:pt x="4955" y="2743"/>
                    <a:pt x="4989" y="2630"/>
                  </a:cubicBezTo>
                  <a:cubicBezTo>
                    <a:pt x="5124" y="2269"/>
                    <a:pt x="5124" y="1862"/>
                    <a:pt x="4989" y="1501"/>
                  </a:cubicBezTo>
                  <a:lnTo>
                    <a:pt x="4989" y="1501"/>
                  </a:lnTo>
                  <a:cubicBezTo>
                    <a:pt x="5001" y="1502"/>
                    <a:pt x="5014" y="1502"/>
                    <a:pt x="5026" y="1502"/>
                  </a:cubicBezTo>
                  <a:cubicBezTo>
                    <a:pt x="5237" y="1502"/>
                    <a:pt x="5425" y="1413"/>
                    <a:pt x="5553" y="1253"/>
                  </a:cubicBezTo>
                  <a:cubicBezTo>
                    <a:pt x="5677" y="1072"/>
                    <a:pt x="5745" y="869"/>
                    <a:pt x="5756" y="644"/>
                  </a:cubicBezTo>
                  <a:cubicBezTo>
                    <a:pt x="5762" y="606"/>
                    <a:pt x="5734" y="582"/>
                    <a:pt x="5705" y="582"/>
                  </a:cubicBezTo>
                  <a:cubicBezTo>
                    <a:pt x="5682" y="582"/>
                    <a:pt x="5659" y="597"/>
                    <a:pt x="5654" y="632"/>
                  </a:cubicBezTo>
                  <a:cubicBezTo>
                    <a:pt x="5632" y="836"/>
                    <a:pt x="5575" y="1027"/>
                    <a:pt x="5463" y="1197"/>
                  </a:cubicBezTo>
                  <a:cubicBezTo>
                    <a:pt x="5378" y="1307"/>
                    <a:pt x="5197" y="1398"/>
                    <a:pt x="5050" y="1398"/>
                  </a:cubicBezTo>
                  <a:cubicBezTo>
                    <a:pt x="5002" y="1398"/>
                    <a:pt x="4957" y="1388"/>
                    <a:pt x="4921" y="1366"/>
                  </a:cubicBezTo>
                  <a:cubicBezTo>
                    <a:pt x="4910" y="1355"/>
                    <a:pt x="4898" y="1349"/>
                    <a:pt x="4887" y="1349"/>
                  </a:cubicBezTo>
                  <a:cubicBezTo>
                    <a:pt x="4876" y="1349"/>
                    <a:pt x="4864" y="1355"/>
                    <a:pt x="4853" y="1366"/>
                  </a:cubicBezTo>
                  <a:cubicBezTo>
                    <a:pt x="4831" y="1377"/>
                    <a:pt x="4831" y="1411"/>
                    <a:pt x="4842" y="1434"/>
                  </a:cubicBezTo>
                  <a:cubicBezTo>
                    <a:pt x="5011" y="1795"/>
                    <a:pt x="5022" y="2212"/>
                    <a:pt x="4887" y="2596"/>
                  </a:cubicBezTo>
                  <a:cubicBezTo>
                    <a:pt x="4853" y="2697"/>
                    <a:pt x="4797" y="2799"/>
                    <a:pt x="4718" y="2878"/>
                  </a:cubicBezTo>
                  <a:cubicBezTo>
                    <a:pt x="4661" y="2923"/>
                    <a:pt x="4594" y="2968"/>
                    <a:pt x="4515" y="3002"/>
                  </a:cubicBezTo>
                  <a:cubicBezTo>
                    <a:pt x="4318" y="3105"/>
                    <a:pt x="4093" y="3161"/>
                    <a:pt x="3875" y="3161"/>
                  </a:cubicBezTo>
                  <a:cubicBezTo>
                    <a:pt x="3855" y="3161"/>
                    <a:pt x="3835" y="3161"/>
                    <a:pt x="3815" y="3160"/>
                  </a:cubicBezTo>
                  <a:cubicBezTo>
                    <a:pt x="3646" y="3137"/>
                    <a:pt x="3262" y="3081"/>
                    <a:pt x="3149" y="2855"/>
                  </a:cubicBezTo>
                  <a:cubicBezTo>
                    <a:pt x="3138" y="2833"/>
                    <a:pt x="3115" y="2822"/>
                    <a:pt x="3093" y="2822"/>
                  </a:cubicBezTo>
                  <a:cubicBezTo>
                    <a:pt x="3059" y="2833"/>
                    <a:pt x="3048" y="2855"/>
                    <a:pt x="3048" y="2878"/>
                  </a:cubicBezTo>
                  <a:cubicBezTo>
                    <a:pt x="3014" y="3092"/>
                    <a:pt x="2856" y="3262"/>
                    <a:pt x="2653" y="3307"/>
                  </a:cubicBezTo>
                  <a:cubicBezTo>
                    <a:pt x="2580" y="3321"/>
                    <a:pt x="2507" y="3329"/>
                    <a:pt x="2437" y="3329"/>
                  </a:cubicBezTo>
                  <a:cubicBezTo>
                    <a:pt x="2289" y="3329"/>
                    <a:pt x="2147" y="3296"/>
                    <a:pt x="2010" y="3228"/>
                  </a:cubicBezTo>
                  <a:cubicBezTo>
                    <a:pt x="1660" y="3070"/>
                    <a:pt x="1344" y="2765"/>
                    <a:pt x="1028" y="2291"/>
                  </a:cubicBezTo>
                  <a:cubicBezTo>
                    <a:pt x="565" y="1614"/>
                    <a:pt x="261" y="858"/>
                    <a:pt x="114" y="46"/>
                  </a:cubicBezTo>
                  <a:cubicBezTo>
                    <a:pt x="103" y="23"/>
                    <a:pt x="80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54759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2723"/>
            <a:ext cx="7794938" cy="486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16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65614"/>
            <a:ext cx="7952402" cy="48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8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5" y="570184"/>
            <a:ext cx="8758050" cy="43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1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8" y="110123"/>
            <a:ext cx="8604496" cy="49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32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09" y="273844"/>
            <a:ext cx="8121488" cy="46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66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13" y="119481"/>
            <a:ext cx="8140907" cy="49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73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32" y="154898"/>
            <a:ext cx="7595718" cy="48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7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4934" y="797204"/>
            <a:ext cx="1858435" cy="315352"/>
          </a:xfrm>
          <a:custGeom>
            <a:avLst/>
            <a:gdLst/>
            <a:ahLst/>
            <a:cxnLst/>
            <a:rect l="l" t="t" r="r" b="b"/>
            <a:pathLst>
              <a:path w="3083559" h="523240">
                <a:moveTo>
                  <a:pt x="3083052" y="0"/>
                </a:moveTo>
                <a:lnTo>
                  <a:pt x="0" y="0"/>
                </a:lnTo>
                <a:lnTo>
                  <a:pt x="0" y="249936"/>
                </a:lnTo>
                <a:lnTo>
                  <a:pt x="0" y="522732"/>
                </a:lnTo>
                <a:lnTo>
                  <a:pt x="3083052" y="522732"/>
                </a:lnTo>
                <a:lnTo>
                  <a:pt x="3083052" y="249936"/>
                </a:lnTo>
                <a:lnTo>
                  <a:pt x="3083052" y="0"/>
                </a:lnTo>
                <a:close/>
              </a:path>
            </a:pathLst>
          </a:custGeom>
          <a:solidFill>
            <a:srgbClr val="E7FFE7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4" name="object 4"/>
          <p:cNvSpPr txBox="1"/>
          <p:nvPr/>
        </p:nvSpPr>
        <p:spPr>
          <a:xfrm>
            <a:off x="7330719" y="4128487"/>
            <a:ext cx="87258" cy="100124"/>
          </a:xfrm>
          <a:prstGeom prst="rect">
            <a:avLst/>
          </a:prstGeom>
        </p:spPr>
        <p:txBody>
          <a:bodyPr vert="horz" wrap="square" lIns="0" tIns="7271" rIns="0" bIns="0" rtlCol="0">
            <a:spAutoFit/>
          </a:bodyPr>
          <a:lstStyle/>
          <a:p>
            <a:pPr marL="7655">
              <a:spcBef>
                <a:spcPts val="57"/>
              </a:spcBef>
            </a:pPr>
            <a:r>
              <a:rPr sz="603" spc="-3" dirty="0">
                <a:latin typeface="Garamond"/>
                <a:cs typeface="Garamond"/>
              </a:rPr>
              <a:t>11</a:t>
            </a:r>
            <a:endParaRPr sz="603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2391" y="813279"/>
            <a:ext cx="1687746" cy="138023"/>
          </a:xfrm>
          <a:prstGeom prst="rect">
            <a:avLst/>
          </a:prstGeom>
        </p:spPr>
        <p:txBody>
          <a:bodyPr vert="horz" wrap="square" lIns="0" tIns="8037" rIns="0" bIns="0" rtlCol="0">
            <a:spAutoFit/>
          </a:bodyPr>
          <a:lstStyle/>
          <a:p>
            <a:pPr marL="7655">
              <a:spcBef>
                <a:spcPts val="63"/>
              </a:spcBef>
            </a:pPr>
            <a:r>
              <a:rPr sz="844" b="1" spc="-3" dirty="0"/>
              <a:t>Acompañamiento </a:t>
            </a:r>
            <a:r>
              <a:rPr sz="844" b="1" dirty="0"/>
              <a:t>al </a:t>
            </a:r>
            <a:r>
              <a:rPr sz="844" b="1" spc="-3" dirty="0"/>
              <a:t>estudiante</a:t>
            </a:r>
            <a:r>
              <a:rPr sz="844" b="1" spc="-63" dirty="0"/>
              <a:t> </a:t>
            </a:r>
            <a:r>
              <a:rPr sz="844" b="1" dirty="0"/>
              <a:t>o</a:t>
            </a:r>
            <a:endParaRPr sz="844"/>
          </a:p>
        </p:txBody>
      </p:sp>
      <p:sp>
        <p:nvSpPr>
          <p:cNvPr id="6" name="object 6"/>
          <p:cNvSpPr txBox="1"/>
          <p:nvPr/>
        </p:nvSpPr>
        <p:spPr>
          <a:xfrm>
            <a:off x="3752391" y="938349"/>
            <a:ext cx="1310778" cy="138023"/>
          </a:xfrm>
          <a:prstGeom prst="rect">
            <a:avLst/>
          </a:prstGeom>
        </p:spPr>
        <p:txBody>
          <a:bodyPr vert="horz" wrap="square" lIns="0" tIns="8037" rIns="0" bIns="0" rtlCol="0">
            <a:spAutoFit/>
          </a:bodyPr>
          <a:lstStyle/>
          <a:p>
            <a:pPr marL="7655">
              <a:spcBef>
                <a:spcPts val="63"/>
              </a:spcBef>
            </a:pPr>
            <a:r>
              <a:rPr sz="844" b="1" spc="-3" dirty="0"/>
              <a:t>recuperación</a:t>
            </a:r>
            <a:r>
              <a:rPr sz="844" b="1" spc="-39" dirty="0"/>
              <a:t> </a:t>
            </a:r>
            <a:r>
              <a:rPr sz="844" b="1" spc="-3" dirty="0"/>
              <a:t>pedagógica</a:t>
            </a:r>
            <a:endParaRPr sz="844"/>
          </a:p>
        </p:txBody>
      </p:sp>
      <p:sp>
        <p:nvSpPr>
          <p:cNvPr id="7" name="object 7"/>
          <p:cNvSpPr/>
          <p:nvPr/>
        </p:nvSpPr>
        <p:spPr>
          <a:xfrm>
            <a:off x="5472132" y="947840"/>
            <a:ext cx="1181422" cy="222354"/>
          </a:xfrm>
          <a:custGeom>
            <a:avLst/>
            <a:gdLst/>
            <a:ahLst/>
            <a:cxnLst/>
            <a:rect l="l" t="t" r="r" b="b"/>
            <a:pathLst>
              <a:path w="1960245" h="368934">
                <a:moveTo>
                  <a:pt x="1959864" y="0"/>
                </a:moveTo>
                <a:lnTo>
                  <a:pt x="0" y="0"/>
                </a:lnTo>
                <a:lnTo>
                  <a:pt x="0" y="368808"/>
                </a:lnTo>
                <a:lnTo>
                  <a:pt x="1959864" y="368808"/>
                </a:lnTo>
                <a:lnTo>
                  <a:pt x="1959864" y="0"/>
                </a:lnTo>
                <a:close/>
              </a:path>
            </a:pathLst>
          </a:custGeom>
          <a:solidFill>
            <a:srgbClr val="FFE7FF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8" name="object 8"/>
          <p:cNvSpPr txBox="1"/>
          <p:nvPr/>
        </p:nvSpPr>
        <p:spPr>
          <a:xfrm>
            <a:off x="5520506" y="958402"/>
            <a:ext cx="915057" cy="174698"/>
          </a:xfrm>
          <a:prstGeom prst="rect">
            <a:avLst/>
          </a:prstGeom>
        </p:spPr>
        <p:txBody>
          <a:bodyPr vert="horz" wrap="square" lIns="0" tIns="7654" rIns="0" bIns="0" rtlCol="0">
            <a:spAutoFit/>
          </a:bodyPr>
          <a:lstStyle/>
          <a:p>
            <a:pPr marL="7655">
              <a:spcBef>
                <a:spcPts val="61"/>
              </a:spcBef>
            </a:pPr>
            <a:r>
              <a:rPr sz="1085" b="1" spc="-6" dirty="0"/>
              <a:t>Adaptaciones</a:t>
            </a:r>
            <a:endParaRPr sz="1085"/>
          </a:p>
        </p:txBody>
      </p:sp>
      <p:sp>
        <p:nvSpPr>
          <p:cNvPr id="9" name="object 9"/>
          <p:cNvSpPr txBox="1"/>
          <p:nvPr/>
        </p:nvSpPr>
        <p:spPr>
          <a:xfrm>
            <a:off x="5699920" y="1255538"/>
            <a:ext cx="1402628" cy="185905"/>
          </a:xfrm>
          <a:prstGeom prst="rect">
            <a:avLst/>
          </a:prstGeom>
          <a:solidFill>
            <a:srgbClr val="CCFF99"/>
          </a:solidFill>
        </p:spPr>
        <p:txBody>
          <a:bodyPr vert="horz" wrap="square" lIns="0" tIns="18753" rIns="0" bIns="0" rtlCol="0">
            <a:spAutoFit/>
          </a:bodyPr>
          <a:lstStyle/>
          <a:p>
            <a:pPr marL="55876">
              <a:spcBef>
                <a:spcPts val="148"/>
              </a:spcBef>
            </a:pPr>
            <a:r>
              <a:rPr sz="1085" b="1" spc="-9" dirty="0"/>
              <a:t>Altas</a:t>
            </a:r>
            <a:r>
              <a:rPr sz="1085" b="1" spc="21" dirty="0"/>
              <a:t> </a:t>
            </a:r>
            <a:r>
              <a:rPr sz="1085" b="1" spc="-6" dirty="0"/>
              <a:t>expectativas</a:t>
            </a:r>
            <a:endParaRPr sz="1085"/>
          </a:p>
        </p:txBody>
      </p:sp>
      <p:sp>
        <p:nvSpPr>
          <p:cNvPr id="10" name="object 10"/>
          <p:cNvSpPr txBox="1"/>
          <p:nvPr/>
        </p:nvSpPr>
        <p:spPr>
          <a:xfrm>
            <a:off x="5972715" y="1571503"/>
            <a:ext cx="1176830" cy="185904"/>
          </a:xfrm>
          <a:prstGeom prst="rect">
            <a:avLst/>
          </a:prstGeom>
          <a:solidFill>
            <a:srgbClr val="FFE9A2"/>
          </a:solidFill>
        </p:spPr>
        <p:txBody>
          <a:bodyPr vert="horz" wrap="square" lIns="0" tIns="18752" rIns="0" bIns="0" rtlCol="0">
            <a:spAutoFit/>
          </a:bodyPr>
          <a:lstStyle/>
          <a:p>
            <a:pPr marL="55876">
              <a:spcBef>
                <a:spcPts val="147"/>
              </a:spcBef>
            </a:pPr>
            <a:r>
              <a:rPr sz="1085" b="1" spc="-12" dirty="0"/>
              <a:t>Año</a:t>
            </a:r>
            <a:r>
              <a:rPr sz="1085" b="1" spc="21" dirty="0"/>
              <a:t> </a:t>
            </a:r>
            <a:r>
              <a:rPr sz="1085" b="1" spc="-6" dirty="0"/>
              <a:t>lectivo</a:t>
            </a:r>
            <a:endParaRPr sz="1085"/>
          </a:p>
        </p:txBody>
      </p:sp>
      <p:sp>
        <p:nvSpPr>
          <p:cNvPr id="11" name="object 11"/>
          <p:cNvSpPr txBox="1"/>
          <p:nvPr/>
        </p:nvSpPr>
        <p:spPr>
          <a:xfrm>
            <a:off x="6115083" y="1905837"/>
            <a:ext cx="1719511" cy="18590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18753" rIns="0" bIns="0" rtlCol="0">
            <a:spAutoFit/>
          </a:bodyPr>
          <a:lstStyle/>
          <a:p>
            <a:pPr marL="55876">
              <a:spcBef>
                <a:spcPts val="148"/>
              </a:spcBef>
            </a:pPr>
            <a:r>
              <a:rPr sz="1085" b="1" dirty="0"/>
              <a:t>Conclusión</a:t>
            </a:r>
            <a:r>
              <a:rPr sz="1085" b="1" spc="-12" dirty="0"/>
              <a:t> </a:t>
            </a:r>
            <a:r>
              <a:rPr sz="1085" b="1" spc="-6" dirty="0"/>
              <a:t>descriptiva</a:t>
            </a:r>
            <a:endParaRPr sz="1085"/>
          </a:p>
        </p:txBody>
      </p:sp>
      <p:sp>
        <p:nvSpPr>
          <p:cNvPr id="12" name="object 12"/>
          <p:cNvSpPr txBox="1"/>
          <p:nvPr/>
        </p:nvSpPr>
        <p:spPr>
          <a:xfrm>
            <a:off x="6265716" y="2256704"/>
            <a:ext cx="1682389" cy="186291"/>
          </a:xfrm>
          <a:prstGeom prst="rect">
            <a:avLst/>
          </a:prstGeom>
          <a:solidFill>
            <a:srgbClr val="D7AFED"/>
          </a:solidFill>
        </p:spPr>
        <p:txBody>
          <a:bodyPr vert="horz" wrap="square" lIns="0" tIns="19135" rIns="0" bIns="0" rtlCol="0">
            <a:spAutoFit/>
          </a:bodyPr>
          <a:lstStyle/>
          <a:p>
            <a:pPr marL="55493">
              <a:spcBef>
                <a:spcPts val="150"/>
              </a:spcBef>
            </a:pPr>
            <a:r>
              <a:rPr sz="1085" b="1" spc="-3" dirty="0"/>
              <a:t>Criterios </a:t>
            </a:r>
            <a:r>
              <a:rPr sz="1085" b="1" dirty="0"/>
              <a:t>de</a:t>
            </a:r>
            <a:r>
              <a:rPr sz="1085" b="1" spc="-12" dirty="0"/>
              <a:t> </a:t>
            </a:r>
            <a:r>
              <a:rPr sz="1085" b="1" spc="-6" dirty="0"/>
              <a:t>evaluación</a:t>
            </a:r>
            <a:endParaRPr sz="1085"/>
          </a:p>
        </p:txBody>
      </p:sp>
      <p:sp>
        <p:nvSpPr>
          <p:cNvPr id="13" name="object 13"/>
          <p:cNvSpPr txBox="1"/>
          <p:nvPr/>
        </p:nvSpPr>
        <p:spPr>
          <a:xfrm>
            <a:off x="6181215" y="2610327"/>
            <a:ext cx="1053597" cy="18590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8753" rIns="0" bIns="0" rtlCol="0">
            <a:spAutoFit/>
          </a:bodyPr>
          <a:lstStyle/>
          <a:p>
            <a:pPr marL="55493">
              <a:spcBef>
                <a:spcPts val="148"/>
              </a:spcBef>
            </a:pPr>
            <a:r>
              <a:rPr sz="1085" b="1" spc="-3" dirty="0"/>
              <a:t>Desempeños</a:t>
            </a:r>
            <a:endParaRPr sz="1085"/>
          </a:p>
        </p:txBody>
      </p:sp>
      <p:sp>
        <p:nvSpPr>
          <p:cNvPr id="14" name="object 14"/>
          <p:cNvSpPr txBox="1"/>
          <p:nvPr/>
        </p:nvSpPr>
        <p:spPr>
          <a:xfrm>
            <a:off x="5993840" y="2921700"/>
            <a:ext cx="1954112" cy="368205"/>
          </a:xfrm>
          <a:prstGeom prst="rect">
            <a:avLst/>
          </a:prstGeom>
          <a:solidFill>
            <a:srgbClr val="FFE7FF"/>
          </a:solidFill>
        </p:spPr>
        <p:txBody>
          <a:bodyPr vert="horz" wrap="square" lIns="0" tIns="34444" rIns="0" bIns="0" rtlCol="0">
            <a:spAutoFit/>
          </a:bodyPr>
          <a:lstStyle/>
          <a:p>
            <a:pPr marL="55111" marR="248764">
              <a:lnSpc>
                <a:spcPts val="1259"/>
              </a:lnSpc>
              <a:spcBef>
                <a:spcPts val="271"/>
              </a:spcBef>
            </a:pPr>
            <a:r>
              <a:rPr sz="1085" b="1" dirty="0"/>
              <a:t>Equipo </a:t>
            </a:r>
            <a:r>
              <a:rPr sz="1085" b="1" spc="-3" dirty="0"/>
              <a:t>de trabajo para</a:t>
            </a:r>
            <a:r>
              <a:rPr sz="1085" b="1" spc="-24" dirty="0"/>
              <a:t> </a:t>
            </a:r>
            <a:r>
              <a:rPr sz="1085" b="1" spc="-3" dirty="0"/>
              <a:t>la  </a:t>
            </a:r>
            <a:r>
              <a:rPr sz="1085" b="1" spc="-6" dirty="0"/>
              <a:t>evaluación</a:t>
            </a:r>
            <a:r>
              <a:rPr sz="1085" b="1" spc="27" dirty="0"/>
              <a:t> </a:t>
            </a:r>
            <a:r>
              <a:rPr sz="1085" b="1" spc="-6" dirty="0"/>
              <a:t>formativa</a:t>
            </a:r>
            <a:endParaRPr sz="1085"/>
          </a:p>
        </p:txBody>
      </p:sp>
      <p:sp>
        <p:nvSpPr>
          <p:cNvPr id="15" name="object 15"/>
          <p:cNvSpPr txBox="1"/>
          <p:nvPr/>
        </p:nvSpPr>
        <p:spPr>
          <a:xfrm>
            <a:off x="5792688" y="3412179"/>
            <a:ext cx="915057" cy="186291"/>
          </a:xfrm>
          <a:prstGeom prst="rect">
            <a:avLst/>
          </a:prstGeom>
          <a:solidFill>
            <a:srgbClr val="CCFF99"/>
          </a:solidFill>
        </p:spPr>
        <p:txBody>
          <a:bodyPr vert="horz" wrap="square" lIns="0" tIns="19135" rIns="0" bIns="0" rtlCol="0">
            <a:spAutoFit/>
          </a:bodyPr>
          <a:lstStyle/>
          <a:p>
            <a:pPr marL="55493">
              <a:spcBef>
                <a:spcPts val="150"/>
              </a:spcBef>
            </a:pPr>
            <a:r>
              <a:rPr sz="1085" b="1" spc="-6" dirty="0"/>
              <a:t>Evidencias</a:t>
            </a:r>
            <a:endParaRPr sz="1085"/>
          </a:p>
        </p:txBody>
      </p:sp>
      <p:sp>
        <p:nvSpPr>
          <p:cNvPr id="16" name="object 16"/>
          <p:cNvSpPr txBox="1"/>
          <p:nvPr/>
        </p:nvSpPr>
        <p:spPr>
          <a:xfrm>
            <a:off x="5414265" y="3741003"/>
            <a:ext cx="1974012" cy="185904"/>
          </a:xfrm>
          <a:prstGeom prst="rect">
            <a:avLst/>
          </a:prstGeom>
          <a:solidFill>
            <a:srgbClr val="E2AAA4"/>
          </a:solidFill>
        </p:spPr>
        <p:txBody>
          <a:bodyPr vert="horz" wrap="square" lIns="0" tIns="18752" rIns="0" bIns="0" rtlCol="0">
            <a:spAutoFit/>
          </a:bodyPr>
          <a:lstStyle/>
          <a:p>
            <a:pPr marL="55876">
              <a:spcBef>
                <a:spcPts val="147"/>
              </a:spcBef>
            </a:pPr>
            <a:r>
              <a:rPr sz="1085" b="1" spc="-3" dirty="0"/>
              <a:t>Experiencia de</a:t>
            </a:r>
            <a:r>
              <a:rPr sz="1085" b="1" dirty="0"/>
              <a:t> </a:t>
            </a:r>
            <a:r>
              <a:rPr sz="1085" b="1" spc="-3" dirty="0"/>
              <a:t>aprendizaje</a:t>
            </a:r>
            <a:endParaRPr sz="1085"/>
          </a:p>
        </p:txBody>
      </p:sp>
      <p:sp>
        <p:nvSpPr>
          <p:cNvPr id="17" name="object 17"/>
          <p:cNvSpPr txBox="1"/>
          <p:nvPr/>
        </p:nvSpPr>
        <p:spPr>
          <a:xfrm>
            <a:off x="4951340" y="4062478"/>
            <a:ext cx="2043666" cy="186291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19135" rIns="0" bIns="0" rtlCol="0">
            <a:spAutoFit/>
          </a:bodyPr>
          <a:lstStyle/>
          <a:p>
            <a:pPr marL="55493">
              <a:spcBef>
                <a:spcPts val="150"/>
              </a:spcBef>
            </a:pPr>
            <a:r>
              <a:rPr sz="1085" b="1" spc="-3" dirty="0"/>
              <a:t>Necesidades de</a:t>
            </a:r>
            <a:r>
              <a:rPr sz="1085" b="1" spc="6" dirty="0"/>
              <a:t> </a:t>
            </a:r>
            <a:r>
              <a:rPr sz="1085" b="1" spc="-3" dirty="0"/>
              <a:t>aprendizaje</a:t>
            </a:r>
            <a:endParaRPr sz="1085"/>
          </a:p>
        </p:txBody>
      </p:sp>
      <p:sp>
        <p:nvSpPr>
          <p:cNvPr id="18" name="object 18"/>
          <p:cNvSpPr/>
          <p:nvPr/>
        </p:nvSpPr>
        <p:spPr>
          <a:xfrm>
            <a:off x="2596304" y="854152"/>
            <a:ext cx="1108708" cy="223502"/>
          </a:xfrm>
          <a:custGeom>
            <a:avLst/>
            <a:gdLst/>
            <a:ahLst/>
            <a:cxnLst/>
            <a:rect l="l" t="t" r="r" b="b"/>
            <a:pathLst>
              <a:path w="1839595" h="370840">
                <a:moveTo>
                  <a:pt x="1839468" y="0"/>
                </a:moveTo>
                <a:lnTo>
                  <a:pt x="0" y="0"/>
                </a:lnTo>
                <a:lnTo>
                  <a:pt x="0" y="370332"/>
                </a:lnTo>
                <a:lnTo>
                  <a:pt x="1839468" y="370332"/>
                </a:lnTo>
                <a:lnTo>
                  <a:pt x="1839468" y="0"/>
                </a:lnTo>
                <a:close/>
              </a:path>
            </a:pathLst>
          </a:custGeom>
          <a:solidFill>
            <a:srgbClr val="D7AFED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19" name="object 19"/>
          <p:cNvSpPr txBox="1"/>
          <p:nvPr/>
        </p:nvSpPr>
        <p:spPr>
          <a:xfrm>
            <a:off x="2643913" y="865251"/>
            <a:ext cx="927304" cy="174698"/>
          </a:xfrm>
          <a:prstGeom prst="rect">
            <a:avLst/>
          </a:prstGeom>
        </p:spPr>
        <p:txBody>
          <a:bodyPr vert="horz" wrap="square" lIns="0" tIns="7654" rIns="0" bIns="0" rtlCol="0">
            <a:spAutoFit/>
          </a:bodyPr>
          <a:lstStyle/>
          <a:p>
            <a:pPr marL="7655">
              <a:spcBef>
                <a:spcPts val="61"/>
              </a:spcBef>
            </a:pPr>
            <a:r>
              <a:rPr sz="1085" b="1" spc="-6" dirty="0"/>
              <a:t>Nivel </a:t>
            </a:r>
            <a:r>
              <a:rPr sz="1085" b="1" spc="-3" dirty="0"/>
              <a:t>de</a:t>
            </a:r>
            <a:r>
              <a:rPr sz="1085" b="1" spc="-15" dirty="0"/>
              <a:t> </a:t>
            </a:r>
            <a:r>
              <a:rPr sz="1085" b="1" dirty="0"/>
              <a:t>logro</a:t>
            </a:r>
            <a:endParaRPr sz="1085"/>
          </a:p>
        </p:txBody>
      </p:sp>
      <p:sp>
        <p:nvSpPr>
          <p:cNvPr id="20" name="object 20"/>
          <p:cNvSpPr/>
          <p:nvPr/>
        </p:nvSpPr>
        <p:spPr>
          <a:xfrm>
            <a:off x="1410518" y="1117762"/>
            <a:ext cx="1790312" cy="389597"/>
          </a:xfrm>
          <a:custGeom>
            <a:avLst/>
            <a:gdLst/>
            <a:ahLst/>
            <a:cxnLst/>
            <a:rect l="l" t="t" r="r" b="b"/>
            <a:pathLst>
              <a:path w="2970529" h="646430">
                <a:moveTo>
                  <a:pt x="2970276" y="0"/>
                </a:moveTo>
                <a:lnTo>
                  <a:pt x="0" y="0"/>
                </a:lnTo>
                <a:lnTo>
                  <a:pt x="0" y="646176"/>
                </a:lnTo>
                <a:lnTo>
                  <a:pt x="2970276" y="646176"/>
                </a:lnTo>
                <a:lnTo>
                  <a:pt x="2970276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21" name="object 21"/>
          <p:cNvSpPr txBox="1"/>
          <p:nvPr/>
        </p:nvSpPr>
        <p:spPr>
          <a:xfrm>
            <a:off x="1410518" y="1133959"/>
            <a:ext cx="1790312" cy="341153"/>
          </a:xfrm>
          <a:prstGeom prst="rect">
            <a:avLst/>
          </a:prstGeom>
        </p:spPr>
        <p:txBody>
          <a:bodyPr vert="horz" wrap="square" lIns="0" tIns="7654" rIns="0" bIns="0" rtlCol="0">
            <a:spAutoFit/>
          </a:bodyPr>
          <a:lstStyle/>
          <a:p>
            <a:pPr marR="50901" algn="r">
              <a:lnSpc>
                <a:spcPts val="1281"/>
              </a:lnSpc>
              <a:spcBef>
                <a:spcPts val="61"/>
              </a:spcBef>
            </a:pPr>
            <a:r>
              <a:rPr sz="1085" b="1" spc="-3" dirty="0"/>
              <a:t>Necesidades</a:t>
            </a:r>
            <a:r>
              <a:rPr sz="1085" b="1" spc="-36" dirty="0"/>
              <a:t> </a:t>
            </a:r>
            <a:r>
              <a:rPr sz="1085" b="1" spc="-6" dirty="0"/>
              <a:t>educativas</a:t>
            </a:r>
            <a:endParaRPr sz="1085"/>
          </a:p>
          <a:p>
            <a:pPr marR="51284" algn="r">
              <a:lnSpc>
                <a:spcPts val="1281"/>
              </a:lnSpc>
            </a:pPr>
            <a:r>
              <a:rPr sz="1085" b="1" spc="-3" dirty="0"/>
              <a:t>especiales</a:t>
            </a:r>
            <a:r>
              <a:rPr sz="1085" b="1" spc="-30" dirty="0"/>
              <a:t> </a:t>
            </a:r>
            <a:r>
              <a:rPr sz="1085" b="1" spc="-3" dirty="0"/>
              <a:t>(NEE)</a:t>
            </a:r>
            <a:endParaRPr sz="1085"/>
          </a:p>
        </p:txBody>
      </p:sp>
      <p:sp>
        <p:nvSpPr>
          <p:cNvPr id="22" name="object 22"/>
          <p:cNvSpPr txBox="1"/>
          <p:nvPr/>
        </p:nvSpPr>
        <p:spPr>
          <a:xfrm>
            <a:off x="1674128" y="1583443"/>
            <a:ext cx="1186014" cy="185904"/>
          </a:xfrm>
          <a:prstGeom prst="rect">
            <a:avLst/>
          </a:prstGeom>
          <a:solidFill>
            <a:srgbClr val="FFE7FF"/>
          </a:solidFill>
        </p:spPr>
        <p:txBody>
          <a:bodyPr vert="horz" wrap="square" lIns="0" tIns="18752" rIns="0" bIns="0" rtlCol="0">
            <a:spAutoFit/>
          </a:bodyPr>
          <a:lstStyle/>
          <a:p>
            <a:pPr marL="103332">
              <a:spcBef>
                <a:spcPts val="147"/>
              </a:spcBef>
            </a:pPr>
            <a:r>
              <a:rPr sz="1085" b="1" spc="-3" dirty="0"/>
              <a:t>Periodo</a:t>
            </a:r>
            <a:r>
              <a:rPr sz="1085" b="1" spc="-9" dirty="0"/>
              <a:t> </a:t>
            </a:r>
            <a:r>
              <a:rPr sz="1085" b="1" spc="-6" dirty="0"/>
              <a:t>lectivo</a:t>
            </a:r>
            <a:endParaRPr sz="1085"/>
          </a:p>
        </p:txBody>
      </p:sp>
      <p:sp>
        <p:nvSpPr>
          <p:cNvPr id="23" name="object 23"/>
          <p:cNvSpPr txBox="1"/>
          <p:nvPr/>
        </p:nvSpPr>
        <p:spPr>
          <a:xfrm>
            <a:off x="1163441" y="1879201"/>
            <a:ext cx="1508256" cy="185518"/>
          </a:xfrm>
          <a:prstGeom prst="rect">
            <a:avLst/>
          </a:prstGeom>
          <a:solidFill>
            <a:srgbClr val="CCFF99"/>
          </a:solidFill>
        </p:spPr>
        <p:txBody>
          <a:bodyPr vert="horz" wrap="square" lIns="0" tIns="18370" rIns="0" bIns="0" rtlCol="0">
            <a:spAutoFit/>
          </a:bodyPr>
          <a:lstStyle/>
          <a:p>
            <a:pPr marL="74246">
              <a:spcBef>
                <a:spcPts val="145"/>
              </a:spcBef>
            </a:pPr>
            <a:r>
              <a:rPr sz="1085" b="1" spc="-3" dirty="0"/>
              <a:t>Periodo</a:t>
            </a:r>
            <a:r>
              <a:rPr sz="1085" b="1" spc="-21" dirty="0"/>
              <a:t> </a:t>
            </a:r>
            <a:r>
              <a:rPr sz="1085" b="1" dirty="0"/>
              <a:t>promocional</a:t>
            </a:r>
            <a:endParaRPr sz="1085"/>
          </a:p>
        </p:txBody>
      </p:sp>
      <p:sp>
        <p:nvSpPr>
          <p:cNvPr id="24" name="object 24"/>
          <p:cNvSpPr txBox="1"/>
          <p:nvPr/>
        </p:nvSpPr>
        <p:spPr>
          <a:xfrm>
            <a:off x="1163441" y="2177713"/>
            <a:ext cx="1432862" cy="357771"/>
          </a:xfrm>
          <a:prstGeom prst="rect">
            <a:avLst/>
          </a:prstGeom>
          <a:solidFill>
            <a:srgbClr val="FFE9A2"/>
          </a:solidFill>
        </p:spPr>
        <p:txBody>
          <a:bodyPr vert="horz" wrap="square" lIns="0" tIns="24111" rIns="0" bIns="0" rtlCol="0">
            <a:spAutoFit/>
          </a:bodyPr>
          <a:lstStyle/>
          <a:p>
            <a:pPr marR="50518" algn="r">
              <a:lnSpc>
                <a:spcPts val="1281"/>
              </a:lnSpc>
              <a:spcBef>
                <a:spcPts val="190"/>
              </a:spcBef>
            </a:pPr>
            <a:r>
              <a:rPr sz="1085" b="1" spc="-3" dirty="0"/>
              <a:t>Permanencia en</a:t>
            </a:r>
            <a:r>
              <a:rPr sz="1085" b="1" spc="-27" dirty="0"/>
              <a:t> </a:t>
            </a:r>
            <a:r>
              <a:rPr sz="1085" b="1" spc="-3" dirty="0"/>
              <a:t>el</a:t>
            </a:r>
            <a:endParaRPr sz="1085"/>
          </a:p>
          <a:p>
            <a:pPr marR="50518" algn="r">
              <a:lnSpc>
                <a:spcPts val="1281"/>
              </a:lnSpc>
            </a:pPr>
            <a:r>
              <a:rPr sz="1085" b="1" spc="-3" dirty="0"/>
              <a:t>grado</a:t>
            </a:r>
            <a:endParaRPr sz="1085"/>
          </a:p>
        </p:txBody>
      </p:sp>
      <p:sp>
        <p:nvSpPr>
          <p:cNvPr id="25" name="object 25"/>
          <p:cNvSpPr txBox="1"/>
          <p:nvPr/>
        </p:nvSpPr>
        <p:spPr>
          <a:xfrm>
            <a:off x="1163441" y="2661763"/>
            <a:ext cx="1432862" cy="307247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24876" rIns="0" bIns="0" rtlCol="0">
            <a:spAutoFit/>
          </a:bodyPr>
          <a:lstStyle/>
          <a:p>
            <a:pPr marR="50135" algn="r">
              <a:lnSpc>
                <a:spcPts val="1136"/>
              </a:lnSpc>
              <a:spcBef>
                <a:spcPts val="196"/>
              </a:spcBef>
            </a:pPr>
            <a:r>
              <a:rPr sz="964" b="1" spc="-3" dirty="0"/>
              <a:t>Plan de</a:t>
            </a:r>
            <a:r>
              <a:rPr sz="964" b="1" spc="-33" dirty="0"/>
              <a:t> </a:t>
            </a:r>
            <a:r>
              <a:rPr sz="964" b="1" spc="-3" dirty="0"/>
              <a:t>Orientación</a:t>
            </a:r>
            <a:endParaRPr sz="964"/>
          </a:p>
          <a:p>
            <a:pPr marR="50518" algn="r">
              <a:lnSpc>
                <a:spcPts val="1136"/>
              </a:lnSpc>
            </a:pPr>
            <a:r>
              <a:rPr sz="964" b="1" spc="-3" dirty="0"/>
              <a:t>in</a:t>
            </a:r>
            <a:r>
              <a:rPr sz="964" b="1" spc="-9" dirty="0"/>
              <a:t>d</a:t>
            </a:r>
            <a:r>
              <a:rPr sz="964" b="1" spc="-3" dirty="0"/>
              <a:t>i</a:t>
            </a:r>
            <a:r>
              <a:rPr sz="964" b="1" spc="-24" dirty="0"/>
              <a:t>v</a:t>
            </a:r>
            <a:r>
              <a:rPr sz="964" b="1" spc="-3" dirty="0"/>
              <a:t>id</a:t>
            </a:r>
            <a:r>
              <a:rPr sz="964" b="1" spc="-9" dirty="0"/>
              <a:t>u</a:t>
            </a:r>
            <a:r>
              <a:rPr sz="964" b="1" spc="3" dirty="0"/>
              <a:t>a</a:t>
            </a:r>
            <a:r>
              <a:rPr sz="964" b="1" spc="-3" dirty="0"/>
              <a:t>l</a:t>
            </a:r>
            <a:endParaRPr sz="964"/>
          </a:p>
        </p:txBody>
      </p:sp>
      <p:sp>
        <p:nvSpPr>
          <p:cNvPr id="26" name="object 26"/>
          <p:cNvSpPr txBox="1"/>
          <p:nvPr/>
        </p:nvSpPr>
        <p:spPr>
          <a:xfrm>
            <a:off x="1916613" y="3096215"/>
            <a:ext cx="799096" cy="185518"/>
          </a:xfrm>
          <a:prstGeom prst="rect">
            <a:avLst/>
          </a:prstGeom>
          <a:solidFill>
            <a:srgbClr val="F1E0B3"/>
          </a:solidFill>
        </p:spPr>
        <p:txBody>
          <a:bodyPr vert="horz" wrap="square" lIns="0" tIns="18370" rIns="0" bIns="0" rtlCol="0">
            <a:spAutoFit/>
          </a:bodyPr>
          <a:lstStyle/>
          <a:p>
            <a:pPr marL="55493">
              <a:spcBef>
                <a:spcPts val="145"/>
              </a:spcBef>
            </a:pPr>
            <a:r>
              <a:rPr sz="1085" b="1" dirty="0"/>
              <a:t>Portafolio</a:t>
            </a:r>
            <a:endParaRPr sz="1085"/>
          </a:p>
        </p:txBody>
      </p:sp>
      <p:sp>
        <p:nvSpPr>
          <p:cNvPr id="27" name="object 27"/>
          <p:cNvSpPr txBox="1"/>
          <p:nvPr/>
        </p:nvSpPr>
        <p:spPr>
          <a:xfrm>
            <a:off x="1163442" y="3406667"/>
            <a:ext cx="1939186" cy="186291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9135" rIns="0" bIns="0" rtlCol="0">
            <a:spAutoFit/>
          </a:bodyPr>
          <a:lstStyle/>
          <a:p>
            <a:pPr marL="62382">
              <a:spcBef>
                <a:spcPts val="150"/>
              </a:spcBef>
            </a:pPr>
            <a:r>
              <a:rPr sz="1085" b="1" spc="-3" dirty="0"/>
              <a:t>Promoción </a:t>
            </a:r>
            <a:r>
              <a:rPr sz="1085" b="1" dirty="0"/>
              <a:t>de </a:t>
            </a:r>
            <a:r>
              <a:rPr sz="1085" b="1" spc="-3" dirty="0"/>
              <a:t>grado </a:t>
            </a:r>
            <a:r>
              <a:rPr sz="1085" b="1" dirty="0"/>
              <a:t>o</a:t>
            </a:r>
            <a:r>
              <a:rPr sz="1085" b="1" spc="-15" dirty="0"/>
              <a:t> </a:t>
            </a:r>
            <a:r>
              <a:rPr sz="1085" b="1" spc="-3" dirty="0"/>
              <a:t>edad</a:t>
            </a:r>
            <a:endParaRPr sz="1085"/>
          </a:p>
        </p:txBody>
      </p:sp>
      <p:sp>
        <p:nvSpPr>
          <p:cNvPr id="28" name="object 28"/>
          <p:cNvSpPr txBox="1"/>
          <p:nvPr/>
        </p:nvSpPr>
        <p:spPr>
          <a:xfrm>
            <a:off x="1572174" y="3718040"/>
            <a:ext cx="1842744" cy="186291"/>
          </a:xfrm>
          <a:prstGeom prst="rect">
            <a:avLst/>
          </a:prstGeom>
          <a:solidFill>
            <a:srgbClr val="FFE7FF"/>
          </a:solidFill>
        </p:spPr>
        <p:txBody>
          <a:bodyPr vert="horz" wrap="square" lIns="0" tIns="19135" rIns="0" bIns="0" rtlCol="0">
            <a:spAutoFit/>
          </a:bodyPr>
          <a:lstStyle/>
          <a:p>
            <a:pPr marL="55111">
              <a:spcBef>
                <a:spcPts val="150"/>
              </a:spcBef>
            </a:pPr>
            <a:r>
              <a:rPr sz="1085" b="1" dirty="0"/>
              <a:t>Propósito </a:t>
            </a:r>
            <a:r>
              <a:rPr sz="1085" b="1" spc="-3" dirty="0"/>
              <a:t>de</a:t>
            </a:r>
            <a:r>
              <a:rPr sz="1085" b="1" spc="-15" dirty="0"/>
              <a:t> </a:t>
            </a:r>
            <a:r>
              <a:rPr sz="1085" b="1" spc="-3" dirty="0"/>
              <a:t>aprendizaje</a:t>
            </a:r>
            <a:endParaRPr sz="1085"/>
          </a:p>
        </p:txBody>
      </p:sp>
      <p:sp>
        <p:nvSpPr>
          <p:cNvPr id="29" name="object 29"/>
          <p:cNvSpPr txBox="1"/>
          <p:nvPr/>
        </p:nvSpPr>
        <p:spPr>
          <a:xfrm>
            <a:off x="2624370" y="4016029"/>
            <a:ext cx="1324556" cy="186677"/>
          </a:xfrm>
          <a:prstGeom prst="rect">
            <a:avLst/>
          </a:prstGeom>
          <a:solidFill>
            <a:srgbClr val="CCFF99"/>
          </a:solidFill>
        </p:spPr>
        <p:txBody>
          <a:bodyPr vert="horz" wrap="square" lIns="0" tIns="19518" rIns="0" bIns="0" rtlCol="0">
            <a:spAutoFit/>
          </a:bodyPr>
          <a:lstStyle/>
          <a:p>
            <a:pPr marL="54728">
              <a:spcBef>
                <a:spcPts val="153"/>
              </a:spcBef>
            </a:pPr>
            <a:r>
              <a:rPr sz="1085" b="1" spc="-3" dirty="0"/>
              <a:t>Retroalimentación</a:t>
            </a:r>
            <a:endParaRPr sz="1085" dirty="0"/>
          </a:p>
        </p:txBody>
      </p:sp>
      <p:sp>
        <p:nvSpPr>
          <p:cNvPr id="30" name="object 30"/>
          <p:cNvSpPr txBox="1"/>
          <p:nvPr/>
        </p:nvSpPr>
        <p:spPr>
          <a:xfrm>
            <a:off x="4143060" y="4136877"/>
            <a:ext cx="667827" cy="186291"/>
          </a:xfrm>
          <a:prstGeom prst="rect">
            <a:avLst/>
          </a:prstGeom>
          <a:solidFill>
            <a:srgbClr val="FFE9A2"/>
          </a:solidFill>
        </p:spPr>
        <p:txBody>
          <a:bodyPr vert="horz" wrap="square" lIns="0" tIns="19135" rIns="0" bIns="0" rtlCol="0">
            <a:spAutoFit/>
          </a:bodyPr>
          <a:lstStyle/>
          <a:p>
            <a:pPr marL="55876">
              <a:spcBef>
                <a:spcPts val="150"/>
              </a:spcBef>
            </a:pPr>
            <a:r>
              <a:rPr sz="1085" b="1" spc="-3" dirty="0"/>
              <a:t>Rúbrica</a:t>
            </a:r>
            <a:endParaRPr sz="1085"/>
          </a:p>
        </p:txBody>
      </p:sp>
      <p:grpSp>
        <p:nvGrpSpPr>
          <p:cNvPr id="31" name="object 31"/>
          <p:cNvGrpSpPr/>
          <p:nvPr/>
        </p:nvGrpSpPr>
        <p:grpSpPr>
          <a:xfrm>
            <a:off x="3290691" y="1608241"/>
            <a:ext cx="2213588" cy="1615032"/>
            <a:chOff x="3970020" y="1830323"/>
            <a:chExt cx="3672840" cy="2679700"/>
          </a:xfrm>
        </p:grpSpPr>
        <p:sp>
          <p:nvSpPr>
            <p:cNvPr id="32" name="object 32"/>
            <p:cNvSpPr/>
            <p:nvPr/>
          </p:nvSpPr>
          <p:spPr>
            <a:xfrm>
              <a:off x="3989070" y="1849373"/>
              <a:ext cx="3634740" cy="2641600"/>
            </a:xfrm>
            <a:custGeom>
              <a:avLst/>
              <a:gdLst/>
              <a:ahLst/>
              <a:cxnLst/>
              <a:rect l="l" t="t" r="r" b="b"/>
              <a:pathLst>
                <a:path w="3634740" h="2641600">
                  <a:moveTo>
                    <a:pt x="1817369" y="0"/>
                  </a:moveTo>
                  <a:lnTo>
                    <a:pt x="1761809" y="605"/>
                  </a:lnTo>
                  <a:lnTo>
                    <a:pt x="1706663" y="2409"/>
                  </a:lnTo>
                  <a:lnTo>
                    <a:pt x="1651955" y="5396"/>
                  </a:lnTo>
                  <a:lnTo>
                    <a:pt x="1597710" y="9547"/>
                  </a:lnTo>
                  <a:lnTo>
                    <a:pt x="1543951" y="14845"/>
                  </a:lnTo>
                  <a:lnTo>
                    <a:pt x="1490701" y="21274"/>
                  </a:lnTo>
                  <a:lnTo>
                    <a:pt x="1437985" y="28815"/>
                  </a:lnTo>
                  <a:lnTo>
                    <a:pt x="1385827" y="37452"/>
                  </a:lnTo>
                  <a:lnTo>
                    <a:pt x="1334249" y="47168"/>
                  </a:lnTo>
                  <a:lnTo>
                    <a:pt x="1283276" y="57944"/>
                  </a:lnTo>
                  <a:lnTo>
                    <a:pt x="1232932" y="69764"/>
                  </a:lnTo>
                  <a:lnTo>
                    <a:pt x="1183240" y="82611"/>
                  </a:lnTo>
                  <a:lnTo>
                    <a:pt x="1134224" y="96467"/>
                  </a:lnTo>
                  <a:lnTo>
                    <a:pt x="1085909" y="111315"/>
                  </a:lnTo>
                  <a:lnTo>
                    <a:pt x="1038316" y="127138"/>
                  </a:lnTo>
                  <a:lnTo>
                    <a:pt x="991471" y="143919"/>
                  </a:lnTo>
                  <a:lnTo>
                    <a:pt x="945398" y="161639"/>
                  </a:lnTo>
                  <a:lnTo>
                    <a:pt x="900119" y="180283"/>
                  </a:lnTo>
                  <a:lnTo>
                    <a:pt x="855659" y="199832"/>
                  </a:lnTo>
                  <a:lnTo>
                    <a:pt x="812041" y="220270"/>
                  </a:lnTo>
                  <a:lnTo>
                    <a:pt x="769290" y="241579"/>
                  </a:lnTo>
                  <a:lnTo>
                    <a:pt x="727429" y="263742"/>
                  </a:lnTo>
                  <a:lnTo>
                    <a:pt x="686481" y="286742"/>
                  </a:lnTo>
                  <a:lnTo>
                    <a:pt x="646471" y="310561"/>
                  </a:lnTo>
                  <a:lnTo>
                    <a:pt x="607423" y="335182"/>
                  </a:lnTo>
                  <a:lnTo>
                    <a:pt x="569359" y="360588"/>
                  </a:lnTo>
                  <a:lnTo>
                    <a:pt x="532304" y="386762"/>
                  </a:lnTo>
                  <a:lnTo>
                    <a:pt x="496282" y="413686"/>
                  </a:lnTo>
                  <a:lnTo>
                    <a:pt x="461316" y="441343"/>
                  </a:lnTo>
                  <a:lnTo>
                    <a:pt x="427430" y="469717"/>
                  </a:lnTo>
                  <a:lnTo>
                    <a:pt x="394648" y="498788"/>
                  </a:lnTo>
                  <a:lnTo>
                    <a:pt x="362994" y="528541"/>
                  </a:lnTo>
                  <a:lnTo>
                    <a:pt x="332491" y="558958"/>
                  </a:lnTo>
                  <a:lnTo>
                    <a:pt x="303164" y="590022"/>
                  </a:lnTo>
                  <a:lnTo>
                    <a:pt x="275035" y="621716"/>
                  </a:lnTo>
                  <a:lnTo>
                    <a:pt x="248129" y="654021"/>
                  </a:lnTo>
                  <a:lnTo>
                    <a:pt x="222470" y="686922"/>
                  </a:lnTo>
                  <a:lnTo>
                    <a:pt x="198081" y="720400"/>
                  </a:lnTo>
                  <a:lnTo>
                    <a:pt x="174985" y="754439"/>
                  </a:lnTo>
                  <a:lnTo>
                    <a:pt x="153208" y="789022"/>
                  </a:lnTo>
                  <a:lnTo>
                    <a:pt x="132772" y="824130"/>
                  </a:lnTo>
                  <a:lnTo>
                    <a:pt x="113702" y="859747"/>
                  </a:lnTo>
                  <a:lnTo>
                    <a:pt x="96020" y="895855"/>
                  </a:lnTo>
                  <a:lnTo>
                    <a:pt x="79751" y="932437"/>
                  </a:lnTo>
                  <a:lnTo>
                    <a:pt x="64919" y="969477"/>
                  </a:lnTo>
                  <a:lnTo>
                    <a:pt x="51548" y="1006956"/>
                  </a:lnTo>
                  <a:lnTo>
                    <a:pt x="39660" y="1044858"/>
                  </a:lnTo>
                  <a:lnTo>
                    <a:pt x="29281" y="1083164"/>
                  </a:lnTo>
                  <a:lnTo>
                    <a:pt x="20433" y="1121859"/>
                  </a:lnTo>
                  <a:lnTo>
                    <a:pt x="13140" y="1160924"/>
                  </a:lnTo>
                  <a:lnTo>
                    <a:pt x="7427" y="1200342"/>
                  </a:lnTo>
                  <a:lnTo>
                    <a:pt x="3316" y="1240097"/>
                  </a:lnTo>
                  <a:lnTo>
                    <a:pt x="833" y="1280170"/>
                  </a:lnTo>
                  <a:lnTo>
                    <a:pt x="0" y="1320546"/>
                  </a:lnTo>
                  <a:lnTo>
                    <a:pt x="833" y="1360921"/>
                  </a:lnTo>
                  <a:lnTo>
                    <a:pt x="3316" y="1400994"/>
                  </a:lnTo>
                  <a:lnTo>
                    <a:pt x="7427" y="1440749"/>
                  </a:lnTo>
                  <a:lnTo>
                    <a:pt x="13140" y="1480167"/>
                  </a:lnTo>
                  <a:lnTo>
                    <a:pt x="20433" y="1519232"/>
                  </a:lnTo>
                  <a:lnTo>
                    <a:pt x="29281" y="1557927"/>
                  </a:lnTo>
                  <a:lnTo>
                    <a:pt x="39660" y="1596233"/>
                  </a:lnTo>
                  <a:lnTo>
                    <a:pt x="51548" y="1634135"/>
                  </a:lnTo>
                  <a:lnTo>
                    <a:pt x="64919" y="1671614"/>
                  </a:lnTo>
                  <a:lnTo>
                    <a:pt x="79751" y="1708654"/>
                  </a:lnTo>
                  <a:lnTo>
                    <a:pt x="96020" y="1745236"/>
                  </a:lnTo>
                  <a:lnTo>
                    <a:pt x="113702" y="1781344"/>
                  </a:lnTo>
                  <a:lnTo>
                    <a:pt x="132772" y="1816961"/>
                  </a:lnTo>
                  <a:lnTo>
                    <a:pt x="153208" y="1852069"/>
                  </a:lnTo>
                  <a:lnTo>
                    <a:pt x="174985" y="1886652"/>
                  </a:lnTo>
                  <a:lnTo>
                    <a:pt x="198081" y="1920691"/>
                  </a:lnTo>
                  <a:lnTo>
                    <a:pt x="222470" y="1954169"/>
                  </a:lnTo>
                  <a:lnTo>
                    <a:pt x="248129" y="1987070"/>
                  </a:lnTo>
                  <a:lnTo>
                    <a:pt x="275035" y="2019375"/>
                  </a:lnTo>
                  <a:lnTo>
                    <a:pt x="303164" y="2051069"/>
                  </a:lnTo>
                  <a:lnTo>
                    <a:pt x="332491" y="2082133"/>
                  </a:lnTo>
                  <a:lnTo>
                    <a:pt x="362994" y="2112550"/>
                  </a:lnTo>
                  <a:lnTo>
                    <a:pt x="394648" y="2142303"/>
                  </a:lnTo>
                  <a:lnTo>
                    <a:pt x="427430" y="2171374"/>
                  </a:lnTo>
                  <a:lnTo>
                    <a:pt x="461316" y="2199748"/>
                  </a:lnTo>
                  <a:lnTo>
                    <a:pt x="496282" y="2227405"/>
                  </a:lnTo>
                  <a:lnTo>
                    <a:pt x="532304" y="2254329"/>
                  </a:lnTo>
                  <a:lnTo>
                    <a:pt x="569359" y="2280503"/>
                  </a:lnTo>
                  <a:lnTo>
                    <a:pt x="607423" y="2305909"/>
                  </a:lnTo>
                  <a:lnTo>
                    <a:pt x="646471" y="2330530"/>
                  </a:lnTo>
                  <a:lnTo>
                    <a:pt x="686481" y="2354349"/>
                  </a:lnTo>
                  <a:lnTo>
                    <a:pt x="727429" y="2377349"/>
                  </a:lnTo>
                  <a:lnTo>
                    <a:pt x="769290" y="2399512"/>
                  </a:lnTo>
                  <a:lnTo>
                    <a:pt x="812041" y="2420821"/>
                  </a:lnTo>
                  <a:lnTo>
                    <a:pt x="855659" y="2441259"/>
                  </a:lnTo>
                  <a:lnTo>
                    <a:pt x="900119" y="2460808"/>
                  </a:lnTo>
                  <a:lnTo>
                    <a:pt x="945398" y="2479452"/>
                  </a:lnTo>
                  <a:lnTo>
                    <a:pt x="991471" y="2497172"/>
                  </a:lnTo>
                  <a:lnTo>
                    <a:pt x="1038316" y="2513953"/>
                  </a:lnTo>
                  <a:lnTo>
                    <a:pt x="1085909" y="2529776"/>
                  </a:lnTo>
                  <a:lnTo>
                    <a:pt x="1134224" y="2544624"/>
                  </a:lnTo>
                  <a:lnTo>
                    <a:pt x="1183240" y="2558480"/>
                  </a:lnTo>
                  <a:lnTo>
                    <a:pt x="1232932" y="2571327"/>
                  </a:lnTo>
                  <a:lnTo>
                    <a:pt x="1283276" y="2583147"/>
                  </a:lnTo>
                  <a:lnTo>
                    <a:pt x="1334249" y="2593923"/>
                  </a:lnTo>
                  <a:lnTo>
                    <a:pt x="1385827" y="2603639"/>
                  </a:lnTo>
                  <a:lnTo>
                    <a:pt x="1437985" y="2612276"/>
                  </a:lnTo>
                  <a:lnTo>
                    <a:pt x="1490701" y="2619817"/>
                  </a:lnTo>
                  <a:lnTo>
                    <a:pt x="1543951" y="2626246"/>
                  </a:lnTo>
                  <a:lnTo>
                    <a:pt x="1597710" y="2631544"/>
                  </a:lnTo>
                  <a:lnTo>
                    <a:pt x="1651955" y="2635695"/>
                  </a:lnTo>
                  <a:lnTo>
                    <a:pt x="1706663" y="2638682"/>
                  </a:lnTo>
                  <a:lnTo>
                    <a:pt x="1761809" y="2640486"/>
                  </a:lnTo>
                  <a:lnTo>
                    <a:pt x="1817369" y="2641092"/>
                  </a:lnTo>
                  <a:lnTo>
                    <a:pt x="1872930" y="2640486"/>
                  </a:lnTo>
                  <a:lnTo>
                    <a:pt x="1928076" y="2638682"/>
                  </a:lnTo>
                  <a:lnTo>
                    <a:pt x="1982784" y="2635695"/>
                  </a:lnTo>
                  <a:lnTo>
                    <a:pt x="2037029" y="2631544"/>
                  </a:lnTo>
                  <a:lnTo>
                    <a:pt x="2090788" y="2626246"/>
                  </a:lnTo>
                  <a:lnTo>
                    <a:pt x="2144038" y="2619817"/>
                  </a:lnTo>
                  <a:lnTo>
                    <a:pt x="2196754" y="2612276"/>
                  </a:lnTo>
                  <a:lnTo>
                    <a:pt x="2248912" y="2603639"/>
                  </a:lnTo>
                  <a:lnTo>
                    <a:pt x="2300490" y="2593923"/>
                  </a:lnTo>
                  <a:lnTo>
                    <a:pt x="2351463" y="2583147"/>
                  </a:lnTo>
                  <a:lnTo>
                    <a:pt x="2401807" y="2571327"/>
                  </a:lnTo>
                  <a:lnTo>
                    <a:pt x="2451499" y="2558480"/>
                  </a:lnTo>
                  <a:lnTo>
                    <a:pt x="2500515" y="2544624"/>
                  </a:lnTo>
                  <a:lnTo>
                    <a:pt x="2548830" y="2529776"/>
                  </a:lnTo>
                  <a:lnTo>
                    <a:pt x="2596423" y="2513953"/>
                  </a:lnTo>
                  <a:lnTo>
                    <a:pt x="2643268" y="2497172"/>
                  </a:lnTo>
                  <a:lnTo>
                    <a:pt x="2689341" y="2479452"/>
                  </a:lnTo>
                  <a:lnTo>
                    <a:pt x="2734620" y="2460808"/>
                  </a:lnTo>
                  <a:lnTo>
                    <a:pt x="2779080" y="2441259"/>
                  </a:lnTo>
                  <a:lnTo>
                    <a:pt x="2822698" y="2420821"/>
                  </a:lnTo>
                  <a:lnTo>
                    <a:pt x="2865449" y="2399512"/>
                  </a:lnTo>
                  <a:lnTo>
                    <a:pt x="2907310" y="2377349"/>
                  </a:lnTo>
                  <a:lnTo>
                    <a:pt x="2948258" y="2354349"/>
                  </a:lnTo>
                  <a:lnTo>
                    <a:pt x="2988268" y="2330530"/>
                  </a:lnTo>
                  <a:lnTo>
                    <a:pt x="3027316" y="2305909"/>
                  </a:lnTo>
                  <a:lnTo>
                    <a:pt x="3065380" y="2280503"/>
                  </a:lnTo>
                  <a:lnTo>
                    <a:pt x="3102435" y="2254329"/>
                  </a:lnTo>
                  <a:lnTo>
                    <a:pt x="3138457" y="2227405"/>
                  </a:lnTo>
                  <a:lnTo>
                    <a:pt x="3173423" y="2199748"/>
                  </a:lnTo>
                  <a:lnTo>
                    <a:pt x="3207309" y="2171374"/>
                  </a:lnTo>
                  <a:lnTo>
                    <a:pt x="3240091" y="2142303"/>
                  </a:lnTo>
                  <a:lnTo>
                    <a:pt x="3271745" y="2112550"/>
                  </a:lnTo>
                  <a:lnTo>
                    <a:pt x="3302248" y="2082133"/>
                  </a:lnTo>
                  <a:lnTo>
                    <a:pt x="3331575" y="2051069"/>
                  </a:lnTo>
                  <a:lnTo>
                    <a:pt x="3359704" y="2019375"/>
                  </a:lnTo>
                  <a:lnTo>
                    <a:pt x="3386610" y="1987070"/>
                  </a:lnTo>
                  <a:lnTo>
                    <a:pt x="3412269" y="1954169"/>
                  </a:lnTo>
                  <a:lnTo>
                    <a:pt x="3436658" y="1920691"/>
                  </a:lnTo>
                  <a:lnTo>
                    <a:pt x="3459754" y="1886652"/>
                  </a:lnTo>
                  <a:lnTo>
                    <a:pt x="3481531" y="1852069"/>
                  </a:lnTo>
                  <a:lnTo>
                    <a:pt x="3501967" y="1816961"/>
                  </a:lnTo>
                  <a:lnTo>
                    <a:pt x="3521037" y="1781344"/>
                  </a:lnTo>
                  <a:lnTo>
                    <a:pt x="3538719" y="1745236"/>
                  </a:lnTo>
                  <a:lnTo>
                    <a:pt x="3554988" y="1708654"/>
                  </a:lnTo>
                  <a:lnTo>
                    <a:pt x="3569820" y="1671614"/>
                  </a:lnTo>
                  <a:lnTo>
                    <a:pt x="3583191" y="1634135"/>
                  </a:lnTo>
                  <a:lnTo>
                    <a:pt x="3595079" y="1596233"/>
                  </a:lnTo>
                  <a:lnTo>
                    <a:pt x="3605458" y="1557927"/>
                  </a:lnTo>
                  <a:lnTo>
                    <a:pt x="3614306" y="1519232"/>
                  </a:lnTo>
                  <a:lnTo>
                    <a:pt x="3621599" y="1480167"/>
                  </a:lnTo>
                  <a:lnTo>
                    <a:pt x="3627312" y="1440749"/>
                  </a:lnTo>
                  <a:lnTo>
                    <a:pt x="3631423" y="1400994"/>
                  </a:lnTo>
                  <a:lnTo>
                    <a:pt x="3633906" y="1360921"/>
                  </a:lnTo>
                  <a:lnTo>
                    <a:pt x="3634739" y="1320546"/>
                  </a:lnTo>
                  <a:lnTo>
                    <a:pt x="3633906" y="1280170"/>
                  </a:lnTo>
                  <a:lnTo>
                    <a:pt x="3631423" y="1240097"/>
                  </a:lnTo>
                  <a:lnTo>
                    <a:pt x="3627312" y="1200342"/>
                  </a:lnTo>
                  <a:lnTo>
                    <a:pt x="3621599" y="1160924"/>
                  </a:lnTo>
                  <a:lnTo>
                    <a:pt x="3614306" y="1121859"/>
                  </a:lnTo>
                  <a:lnTo>
                    <a:pt x="3605458" y="1083164"/>
                  </a:lnTo>
                  <a:lnTo>
                    <a:pt x="3595079" y="1044858"/>
                  </a:lnTo>
                  <a:lnTo>
                    <a:pt x="3583191" y="1006956"/>
                  </a:lnTo>
                  <a:lnTo>
                    <a:pt x="3569820" y="969477"/>
                  </a:lnTo>
                  <a:lnTo>
                    <a:pt x="3554988" y="932437"/>
                  </a:lnTo>
                  <a:lnTo>
                    <a:pt x="3538719" y="895855"/>
                  </a:lnTo>
                  <a:lnTo>
                    <a:pt x="3521037" y="859747"/>
                  </a:lnTo>
                  <a:lnTo>
                    <a:pt x="3501967" y="824130"/>
                  </a:lnTo>
                  <a:lnTo>
                    <a:pt x="3481531" y="789022"/>
                  </a:lnTo>
                  <a:lnTo>
                    <a:pt x="3459754" y="754439"/>
                  </a:lnTo>
                  <a:lnTo>
                    <a:pt x="3436658" y="720400"/>
                  </a:lnTo>
                  <a:lnTo>
                    <a:pt x="3412269" y="686922"/>
                  </a:lnTo>
                  <a:lnTo>
                    <a:pt x="3386610" y="654021"/>
                  </a:lnTo>
                  <a:lnTo>
                    <a:pt x="3359704" y="621716"/>
                  </a:lnTo>
                  <a:lnTo>
                    <a:pt x="3331575" y="590022"/>
                  </a:lnTo>
                  <a:lnTo>
                    <a:pt x="3302248" y="558958"/>
                  </a:lnTo>
                  <a:lnTo>
                    <a:pt x="3271745" y="528541"/>
                  </a:lnTo>
                  <a:lnTo>
                    <a:pt x="3240091" y="498788"/>
                  </a:lnTo>
                  <a:lnTo>
                    <a:pt x="3207309" y="469717"/>
                  </a:lnTo>
                  <a:lnTo>
                    <a:pt x="3173423" y="441343"/>
                  </a:lnTo>
                  <a:lnTo>
                    <a:pt x="3138457" y="413686"/>
                  </a:lnTo>
                  <a:lnTo>
                    <a:pt x="3102435" y="386762"/>
                  </a:lnTo>
                  <a:lnTo>
                    <a:pt x="3065380" y="360588"/>
                  </a:lnTo>
                  <a:lnTo>
                    <a:pt x="3027316" y="335182"/>
                  </a:lnTo>
                  <a:lnTo>
                    <a:pt x="2988268" y="310561"/>
                  </a:lnTo>
                  <a:lnTo>
                    <a:pt x="2948258" y="286742"/>
                  </a:lnTo>
                  <a:lnTo>
                    <a:pt x="2907310" y="263742"/>
                  </a:lnTo>
                  <a:lnTo>
                    <a:pt x="2865449" y="241579"/>
                  </a:lnTo>
                  <a:lnTo>
                    <a:pt x="2822698" y="220270"/>
                  </a:lnTo>
                  <a:lnTo>
                    <a:pt x="2779080" y="199832"/>
                  </a:lnTo>
                  <a:lnTo>
                    <a:pt x="2734620" y="180283"/>
                  </a:lnTo>
                  <a:lnTo>
                    <a:pt x="2689341" y="161639"/>
                  </a:lnTo>
                  <a:lnTo>
                    <a:pt x="2643268" y="143919"/>
                  </a:lnTo>
                  <a:lnTo>
                    <a:pt x="2596423" y="127138"/>
                  </a:lnTo>
                  <a:lnTo>
                    <a:pt x="2548830" y="111315"/>
                  </a:lnTo>
                  <a:lnTo>
                    <a:pt x="2500515" y="96467"/>
                  </a:lnTo>
                  <a:lnTo>
                    <a:pt x="2451499" y="82611"/>
                  </a:lnTo>
                  <a:lnTo>
                    <a:pt x="2401807" y="69764"/>
                  </a:lnTo>
                  <a:lnTo>
                    <a:pt x="2351463" y="57944"/>
                  </a:lnTo>
                  <a:lnTo>
                    <a:pt x="2300490" y="47168"/>
                  </a:lnTo>
                  <a:lnTo>
                    <a:pt x="2248912" y="37452"/>
                  </a:lnTo>
                  <a:lnTo>
                    <a:pt x="2196754" y="28815"/>
                  </a:lnTo>
                  <a:lnTo>
                    <a:pt x="2144038" y="21274"/>
                  </a:lnTo>
                  <a:lnTo>
                    <a:pt x="2090788" y="14845"/>
                  </a:lnTo>
                  <a:lnTo>
                    <a:pt x="2037029" y="9547"/>
                  </a:lnTo>
                  <a:lnTo>
                    <a:pt x="1982784" y="5396"/>
                  </a:lnTo>
                  <a:lnTo>
                    <a:pt x="1928076" y="2409"/>
                  </a:lnTo>
                  <a:lnTo>
                    <a:pt x="1872930" y="605"/>
                  </a:lnTo>
                  <a:lnTo>
                    <a:pt x="1817369" y="0"/>
                  </a:lnTo>
                  <a:close/>
                </a:path>
              </a:pathLst>
            </a:custGeom>
            <a:solidFill>
              <a:srgbClr val="D3EDE2"/>
            </a:solidFill>
          </p:spPr>
          <p:txBody>
            <a:bodyPr wrap="square" lIns="0" tIns="0" rIns="0" bIns="0" rtlCol="0"/>
            <a:lstStyle/>
            <a:p>
              <a:endParaRPr sz="1269"/>
            </a:p>
          </p:txBody>
        </p:sp>
        <p:sp>
          <p:nvSpPr>
            <p:cNvPr id="33" name="object 33"/>
            <p:cNvSpPr/>
            <p:nvPr/>
          </p:nvSpPr>
          <p:spPr>
            <a:xfrm>
              <a:off x="3989070" y="1849373"/>
              <a:ext cx="3634740" cy="2641600"/>
            </a:xfrm>
            <a:custGeom>
              <a:avLst/>
              <a:gdLst/>
              <a:ahLst/>
              <a:cxnLst/>
              <a:rect l="l" t="t" r="r" b="b"/>
              <a:pathLst>
                <a:path w="3634740" h="2641600">
                  <a:moveTo>
                    <a:pt x="0" y="1320546"/>
                  </a:moveTo>
                  <a:lnTo>
                    <a:pt x="833" y="1280170"/>
                  </a:lnTo>
                  <a:lnTo>
                    <a:pt x="3316" y="1240097"/>
                  </a:lnTo>
                  <a:lnTo>
                    <a:pt x="7427" y="1200342"/>
                  </a:lnTo>
                  <a:lnTo>
                    <a:pt x="13140" y="1160924"/>
                  </a:lnTo>
                  <a:lnTo>
                    <a:pt x="20433" y="1121859"/>
                  </a:lnTo>
                  <a:lnTo>
                    <a:pt x="29281" y="1083164"/>
                  </a:lnTo>
                  <a:lnTo>
                    <a:pt x="39660" y="1044858"/>
                  </a:lnTo>
                  <a:lnTo>
                    <a:pt x="51548" y="1006956"/>
                  </a:lnTo>
                  <a:lnTo>
                    <a:pt x="64919" y="969477"/>
                  </a:lnTo>
                  <a:lnTo>
                    <a:pt x="79751" y="932437"/>
                  </a:lnTo>
                  <a:lnTo>
                    <a:pt x="96020" y="895855"/>
                  </a:lnTo>
                  <a:lnTo>
                    <a:pt x="113702" y="859747"/>
                  </a:lnTo>
                  <a:lnTo>
                    <a:pt x="132772" y="824130"/>
                  </a:lnTo>
                  <a:lnTo>
                    <a:pt x="153208" y="789022"/>
                  </a:lnTo>
                  <a:lnTo>
                    <a:pt x="174985" y="754439"/>
                  </a:lnTo>
                  <a:lnTo>
                    <a:pt x="198081" y="720400"/>
                  </a:lnTo>
                  <a:lnTo>
                    <a:pt x="222470" y="686922"/>
                  </a:lnTo>
                  <a:lnTo>
                    <a:pt x="248129" y="654021"/>
                  </a:lnTo>
                  <a:lnTo>
                    <a:pt x="275035" y="621716"/>
                  </a:lnTo>
                  <a:lnTo>
                    <a:pt x="303164" y="590022"/>
                  </a:lnTo>
                  <a:lnTo>
                    <a:pt x="332491" y="558958"/>
                  </a:lnTo>
                  <a:lnTo>
                    <a:pt x="362994" y="528541"/>
                  </a:lnTo>
                  <a:lnTo>
                    <a:pt x="394648" y="498788"/>
                  </a:lnTo>
                  <a:lnTo>
                    <a:pt x="427430" y="469717"/>
                  </a:lnTo>
                  <a:lnTo>
                    <a:pt x="461316" y="441343"/>
                  </a:lnTo>
                  <a:lnTo>
                    <a:pt x="496282" y="413686"/>
                  </a:lnTo>
                  <a:lnTo>
                    <a:pt x="532304" y="386762"/>
                  </a:lnTo>
                  <a:lnTo>
                    <a:pt x="569359" y="360588"/>
                  </a:lnTo>
                  <a:lnTo>
                    <a:pt x="607423" y="335182"/>
                  </a:lnTo>
                  <a:lnTo>
                    <a:pt x="646471" y="310561"/>
                  </a:lnTo>
                  <a:lnTo>
                    <a:pt x="686481" y="286742"/>
                  </a:lnTo>
                  <a:lnTo>
                    <a:pt x="727429" y="263742"/>
                  </a:lnTo>
                  <a:lnTo>
                    <a:pt x="769290" y="241579"/>
                  </a:lnTo>
                  <a:lnTo>
                    <a:pt x="812041" y="220270"/>
                  </a:lnTo>
                  <a:lnTo>
                    <a:pt x="855659" y="199832"/>
                  </a:lnTo>
                  <a:lnTo>
                    <a:pt x="900119" y="180283"/>
                  </a:lnTo>
                  <a:lnTo>
                    <a:pt x="945398" y="161639"/>
                  </a:lnTo>
                  <a:lnTo>
                    <a:pt x="991471" y="143919"/>
                  </a:lnTo>
                  <a:lnTo>
                    <a:pt x="1038316" y="127138"/>
                  </a:lnTo>
                  <a:lnTo>
                    <a:pt x="1085909" y="111315"/>
                  </a:lnTo>
                  <a:lnTo>
                    <a:pt x="1134224" y="96467"/>
                  </a:lnTo>
                  <a:lnTo>
                    <a:pt x="1183240" y="82611"/>
                  </a:lnTo>
                  <a:lnTo>
                    <a:pt x="1232932" y="69764"/>
                  </a:lnTo>
                  <a:lnTo>
                    <a:pt x="1283276" y="57944"/>
                  </a:lnTo>
                  <a:lnTo>
                    <a:pt x="1334249" y="47168"/>
                  </a:lnTo>
                  <a:lnTo>
                    <a:pt x="1385827" y="37452"/>
                  </a:lnTo>
                  <a:lnTo>
                    <a:pt x="1437985" y="28815"/>
                  </a:lnTo>
                  <a:lnTo>
                    <a:pt x="1490701" y="21274"/>
                  </a:lnTo>
                  <a:lnTo>
                    <a:pt x="1543951" y="14845"/>
                  </a:lnTo>
                  <a:lnTo>
                    <a:pt x="1597710" y="9547"/>
                  </a:lnTo>
                  <a:lnTo>
                    <a:pt x="1651955" y="5396"/>
                  </a:lnTo>
                  <a:lnTo>
                    <a:pt x="1706663" y="2409"/>
                  </a:lnTo>
                  <a:lnTo>
                    <a:pt x="1761809" y="605"/>
                  </a:lnTo>
                  <a:lnTo>
                    <a:pt x="1817369" y="0"/>
                  </a:lnTo>
                  <a:lnTo>
                    <a:pt x="1872930" y="605"/>
                  </a:lnTo>
                  <a:lnTo>
                    <a:pt x="1928076" y="2409"/>
                  </a:lnTo>
                  <a:lnTo>
                    <a:pt x="1982784" y="5396"/>
                  </a:lnTo>
                  <a:lnTo>
                    <a:pt x="2037029" y="9547"/>
                  </a:lnTo>
                  <a:lnTo>
                    <a:pt x="2090788" y="14845"/>
                  </a:lnTo>
                  <a:lnTo>
                    <a:pt x="2144038" y="21274"/>
                  </a:lnTo>
                  <a:lnTo>
                    <a:pt x="2196754" y="28815"/>
                  </a:lnTo>
                  <a:lnTo>
                    <a:pt x="2248912" y="37452"/>
                  </a:lnTo>
                  <a:lnTo>
                    <a:pt x="2300490" y="47168"/>
                  </a:lnTo>
                  <a:lnTo>
                    <a:pt x="2351463" y="57944"/>
                  </a:lnTo>
                  <a:lnTo>
                    <a:pt x="2401807" y="69764"/>
                  </a:lnTo>
                  <a:lnTo>
                    <a:pt x="2451499" y="82611"/>
                  </a:lnTo>
                  <a:lnTo>
                    <a:pt x="2500515" y="96467"/>
                  </a:lnTo>
                  <a:lnTo>
                    <a:pt x="2548830" y="111315"/>
                  </a:lnTo>
                  <a:lnTo>
                    <a:pt x="2596423" y="127138"/>
                  </a:lnTo>
                  <a:lnTo>
                    <a:pt x="2643268" y="143919"/>
                  </a:lnTo>
                  <a:lnTo>
                    <a:pt x="2689341" y="161639"/>
                  </a:lnTo>
                  <a:lnTo>
                    <a:pt x="2734620" y="180283"/>
                  </a:lnTo>
                  <a:lnTo>
                    <a:pt x="2779080" y="199832"/>
                  </a:lnTo>
                  <a:lnTo>
                    <a:pt x="2822698" y="220270"/>
                  </a:lnTo>
                  <a:lnTo>
                    <a:pt x="2865449" y="241579"/>
                  </a:lnTo>
                  <a:lnTo>
                    <a:pt x="2907310" y="263742"/>
                  </a:lnTo>
                  <a:lnTo>
                    <a:pt x="2948258" y="286742"/>
                  </a:lnTo>
                  <a:lnTo>
                    <a:pt x="2988268" y="310561"/>
                  </a:lnTo>
                  <a:lnTo>
                    <a:pt x="3027316" y="335182"/>
                  </a:lnTo>
                  <a:lnTo>
                    <a:pt x="3065380" y="360588"/>
                  </a:lnTo>
                  <a:lnTo>
                    <a:pt x="3102435" y="386762"/>
                  </a:lnTo>
                  <a:lnTo>
                    <a:pt x="3138457" y="413686"/>
                  </a:lnTo>
                  <a:lnTo>
                    <a:pt x="3173423" y="441343"/>
                  </a:lnTo>
                  <a:lnTo>
                    <a:pt x="3207309" y="469717"/>
                  </a:lnTo>
                  <a:lnTo>
                    <a:pt x="3240091" y="498788"/>
                  </a:lnTo>
                  <a:lnTo>
                    <a:pt x="3271745" y="528541"/>
                  </a:lnTo>
                  <a:lnTo>
                    <a:pt x="3302248" y="558958"/>
                  </a:lnTo>
                  <a:lnTo>
                    <a:pt x="3331575" y="590022"/>
                  </a:lnTo>
                  <a:lnTo>
                    <a:pt x="3359704" y="621716"/>
                  </a:lnTo>
                  <a:lnTo>
                    <a:pt x="3386610" y="654021"/>
                  </a:lnTo>
                  <a:lnTo>
                    <a:pt x="3412269" y="686922"/>
                  </a:lnTo>
                  <a:lnTo>
                    <a:pt x="3436658" y="720400"/>
                  </a:lnTo>
                  <a:lnTo>
                    <a:pt x="3459754" y="754439"/>
                  </a:lnTo>
                  <a:lnTo>
                    <a:pt x="3481531" y="789022"/>
                  </a:lnTo>
                  <a:lnTo>
                    <a:pt x="3501967" y="824130"/>
                  </a:lnTo>
                  <a:lnTo>
                    <a:pt x="3521037" y="859747"/>
                  </a:lnTo>
                  <a:lnTo>
                    <a:pt x="3538719" y="895855"/>
                  </a:lnTo>
                  <a:lnTo>
                    <a:pt x="3554988" y="932437"/>
                  </a:lnTo>
                  <a:lnTo>
                    <a:pt x="3569820" y="969477"/>
                  </a:lnTo>
                  <a:lnTo>
                    <a:pt x="3583191" y="1006956"/>
                  </a:lnTo>
                  <a:lnTo>
                    <a:pt x="3595079" y="1044858"/>
                  </a:lnTo>
                  <a:lnTo>
                    <a:pt x="3605458" y="1083164"/>
                  </a:lnTo>
                  <a:lnTo>
                    <a:pt x="3614306" y="1121859"/>
                  </a:lnTo>
                  <a:lnTo>
                    <a:pt x="3621599" y="1160924"/>
                  </a:lnTo>
                  <a:lnTo>
                    <a:pt x="3627312" y="1200342"/>
                  </a:lnTo>
                  <a:lnTo>
                    <a:pt x="3631423" y="1240097"/>
                  </a:lnTo>
                  <a:lnTo>
                    <a:pt x="3633906" y="1280170"/>
                  </a:lnTo>
                  <a:lnTo>
                    <a:pt x="3634739" y="1320546"/>
                  </a:lnTo>
                  <a:lnTo>
                    <a:pt x="3633906" y="1360921"/>
                  </a:lnTo>
                  <a:lnTo>
                    <a:pt x="3631423" y="1400994"/>
                  </a:lnTo>
                  <a:lnTo>
                    <a:pt x="3627312" y="1440749"/>
                  </a:lnTo>
                  <a:lnTo>
                    <a:pt x="3621599" y="1480167"/>
                  </a:lnTo>
                  <a:lnTo>
                    <a:pt x="3614306" y="1519232"/>
                  </a:lnTo>
                  <a:lnTo>
                    <a:pt x="3605458" y="1557927"/>
                  </a:lnTo>
                  <a:lnTo>
                    <a:pt x="3595079" y="1596233"/>
                  </a:lnTo>
                  <a:lnTo>
                    <a:pt x="3583191" y="1634135"/>
                  </a:lnTo>
                  <a:lnTo>
                    <a:pt x="3569820" y="1671614"/>
                  </a:lnTo>
                  <a:lnTo>
                    <a:pt x="3554988" y="1708654"/>
                  </a:lnTo>
                  <a:lnTo>
                    <a:pt x="3538719" y="1745236"/>
                  </a:lnTo>
                  <a:lnTo>
                    <a:pt x="3521037" y="1781344"/>
                  </a:lnTo>
                  <a:lnTo>
                    <a:pt x="3501967" y="1816961"/>
                  </a:lnTo>
                  <a:lnTo>
                    <a:pt x="3481531" y="1852069"/>
                  </a:lnTo>
                  <a:lnTo>
                    <a:pt x="3459754" y="1886652"/>
                  </a:lnTo>
                  <a:lnTo>
                    <a:pt x="3436658" y="1920691"/>
                  </a:lnTo>
                  <a:lnTo>
                    <a:pt x="3412269" y="1954169"/>
                  </a:lnTo>
                  <a:lnTo>
                    <a:pt x="3386610" y="1987070"/>
                  </a:lnTo>
                  <a:lnTo>
                    <a:pt x="3359704" y="2019375"/>
                  </a:lnTo>
                  <a:lnTo>
                    <a:pt x="3331575" y="2051069"/>
                  </a:lnTo>
                  <a:lnTo>
                    <a:pt x="3302248" y="2082133"/>
                  </a:lnTo>
                  <a:lnTo>
                    <a:pt x="3271745" y="2112550"/>
                  </a:lnTo>
                  <a:lnTo>
                    <a:pt x="3240091" y="2142303"/>
                  </a:lnTo>
                  <a:lnTo>
                    <a:pt x="3207309" y="2171374"/>
                  </a:lnTo>
                  <a:lnTo>
                    <a:pt x="3173423" y="2199748"/>
                  </a:lnTo>
                  <a:lnTo>
                    <a:pt x="3138457" y="2227405"/>
                  </a:lnTo>
                  <a:lnTo>
                    <a:pt x="3102435" y="2254329"/>
                  </a:lnTo>
                  <a:lnTo>
                    <a:pt x="3065380" y="2280503"/>
                  </a:lnTo>
                  <a:lnTo>
                    <a:pt x="3027316" y="2305909"/>
                  </a:lnTo>
                  <a:lnTo>
                    <a:pt x="2988268" y="2330530"/>
                  </a:lnTo>
                  <a:lnTo>
                    <a:pt x="2948258" y="2354349"/>
                  </a:lnTo>
                  <a:lnTo>
                    <a:pt x="2907310" y="2377349"/>
                  </a:lnTo>
                  <a:lnTo>
                    <a:pt x="2865449" y="2399512"/>
                  </a:lnTo>
                  <a:lnTo>
                    <a:pt x="2822698" y="2420821"/>
                  </a:lnTo>
                  <a:lnTo>
                    <a:pt x="2779080" y="2441259"/>
                  </a:lnTo>
                  <a:lnTo>
                    <a:pt x="2734620" y="2460808"/>
                  </a:lnTo>
                  <a:lnTo>
                    <a:pt x="2689341" y="2479452"/>
                  </a:lnTo>
                  <a:lnTo>
                    <a:pt x="2643268" y="2497172"/>
                  </a:lnTo>
                  <a:lnTo>
                    <a:pt x="2596423" y="2513953"/>
                  </a:lnTo>
                  <a:lnTo>
                    <a:pt x="2548830" y="2529776"/>
                  </a:lnTo>
                  <a:lnTo>
                    <a:pt x="2500515" y="2544624"/>
                  </a:lnTo>
                  <a:lnTo>
                    <a:pt x="2451499" y="2558480"/>
                  </a:lnTo>
                  <a:lnTo>
                    <a:pt x="2401807" y="2571327"/>
                  </a:lnTo>
                  <a:lnTo>
                    <a:pt x="2351463" y="2583147"/>
                  </a:lnTo>
                  <a:lnTo>
                    <a:pt x="2300490" y="2593923"/>
                  </a:lnTo>
                  <a:lnTo>
                    <a:pt x="2248912" y="2603639"/>
                  </a:lnTo>
                  <a:lnTo>
                    <a:pt x="2196754" y="2612276"/>
                  </a:lnTo>
                  <a:lnTo>
                    <a:pt x="2144038" y="2619817"/>
                  </a:lnTo>
                  <a:lnTo>
                    <a:pt x="2090788" y="2626246"/>
                  </a:lnTo>
                  <a:lnTo>
                    <a:pt x="2037029" y="2631544"/>
                  </a:lnTo>
                  <a:lnTo>
                    <a:pt x="1982784" y="2635695"/>
                  </a:lnTo>
                  <a:lnTo>
                    <a:pt x="1928076" y="2638682"/>
                  </a:lnTo>
                  <a:lnTo>
                    <a:pt x="1872930" y="2640486"/>
                  </a:lnTo>
                  <a:lnTo>
                    <a:pt x="1817369" y="2641092"/>
                  </a:lnTo>
                  <a:lnTo>
                    <a:pt x="1761809" y="2640486"/>
                  </a:lnTo>
                  <a:lnTo>
                    <a:pt x="1706663" y="2638682"/>
                  </a:lnTo>
                  <a:lnTo>
                    <a:pt x="1651955" y="2635695"/>
                  </a:lnTo>
                  <a:lnTo>
                    <a:pt x="1597710" y="2631544"/>
                  </a:lnTo>
                  <a:lnTo>
                    <a:pt x="1543951" y="2626246"/>
                  </a:lnTo>
                  <a:lnTo>
                    <a:pt x="1490701" y="2619817"/>
                  </a:lnTo>
                  <a:lnTo>
                    <a:pt x="1437985" y="2612276"/>
                  </a:lnTo>
                  <a:lnTo>
                    <a:pt x="1385827" y="2603639"/>
                  </a:lnTo>
                  <a:lnTo>
                    <a:pt x="1334249" y="2593923"/>
                  </a:lnTo>
                  <a:lnTo>
                    <a:pt x="1283276" y="2583147"/>
                  </a:lnTo>
                  <a:lnTo>
                    <a:pt x="1232932" y="2571327"/>
                  </a:lnTo>
                  <a:lnTo>
                    <a:pt x="1183240" y="2558480"/>
                  </a:lnTo>
                  <a:lnTo>
                    <a:pt x="1134224" y="2544624"/>
                  </a:lnTo>
                  <a:lnTo>
                    <a:pt x="1085909" y="2529776"/>
                  </a:lnTo>
                  <a:lnTo>
                    <a:pt x="1038316" y="2513953"/>
                  </a:lnTo>
                  <a:lnTo>
                    <a:pt x="991471" y="2497172"/>
                  </a:lnTo>
                  <a:lnTo>
                    <a:pt x="945398" y="2479452"/>
                  </a:lnTo>
                  <a:lnTo>
                    <a:pt x="900119" y="2460808"/>
                  </a:lnTo>
                  <a:lnTo>
                    <a:pt x="855659" y="2441259"/>
                  </a:lnTo>
                  <a:lnTo>
                    <a:pt x="812041" y="2420821"/>
                  </a:lnTo>
                  <a:lnTo>
                    <a:pt x="769290" y="2399512"/>
                  </a:lnTo>
                  <a:lnTo>
                    <a:pt x="727429" y="2377349"/>
                  </a:lnTo>
                  <a:lnTo>
                    <a:pt x="686481" y="2354349"/>
                  </a:lnTo>
                  <a:lnTo>
                    <a:pt x="646471" y="2330530"/>
                  </a:lnTo>
                  <a:lnTo>
                    <a:pt x="607423" y="2305909"/>
                  </a:lnTo>
                  <a:lnTo>
                    <a:pt x="569359" y="2280503"/>
                  </a:lnTo>
                  <a:lnTo>
                    <a:pt x="532304" y="2254329"/>
                  </a:lnTo>
                  <a:lnTo>
                    <a:pt x="496282" y="2227405"/>
                  </a:lnTo>
                  <a:lnTo>
                    <a:pt x="461316" y="2199748"/>
                  </a:lnTo>
                  <a:lnTo>
                    <a:pt x="427430" y="2171374"/>
                  </a:lnTo>
                  <a:lnTo>
                    <a:pt x="394648" y="2142303"/>
                  </a:lnTo>
                  <a:lnTo>
                    <a:pt x="362994" y="2112550"/>
                  </a:lnTo>
                  <a:lnTo>
                    <a:pt x="332491" y="2082133"/>
                  </a:lnTo>
                  <a:lnTo>
                    <a:pt x="303164" y="2051069"/>
                  </a:lnTo>
                  <a:lnTo>
                    <a:pt x="275035" y="2019375"/>
                  </a:lnTo>
                  <a:lnTo>
                    <a:pt x="248129" y="1987070"/>
                  </a:lnTo>
                  <a:lnTo>
                    <a:pt x="222470" y="1954169"/>
                  </a:lnTo>
                  <a:lnTo>
                    <a:pt x="198081" y="1920691"/>
                  </a:lnTo>
                  <a:lnTo>
                    <a:pt x="174985" y="1886652"/>
                  </a:lnTo>
                  <a:lnTo>
                    <a:pt x="153208" y="1852069"/>
                  </a:lnTo>
                  <a:lnTo>
                    <a:pt x="132772" y="1816961"/>
                  </a:lnTo>
                  <a:lnTo>
                    <a:pt x="113702" y="1781344"/>
                  </a:lnTo>
                  <a:lnTo>
                    <a:pt x="96020" y="1745236"/>
                  </a:lnTo>
                  <a:lnTo>
                    <a:pt x="79751" y="1708654"/>
                  </a:lnTo>
                  <a:lnTo>
                    <a:pt x="64919" y="1671614"/>
                  </a:lnTo>
                  <a:lnTo>
                    <a:pt x="51548" y="1634135"/>
                  </a:lnTo>
                  <a:lnTo>
                    <a:pt x="39660" y="1596233"/>
                  </a:lnTo>
                  <a:lnTo>
                    <a:pt x="29281" y="1557927"/>
                  </a:lnTo>
                  <a:lnTo>
                    <a:pt x="20433" y="1519232"/>
                  </a:lnTo>
                  <a:lnTo>
                    <a:pt x="13140" y="1480167"/>
                  </a:lnTo>
                  <a:lnTo>
                    <a:pt x="7427" y="1440749"/>
                  </a:lnTo>
                  <a:lnTo>
                    <a:pt x="3316" y="1400994"/>
                  </a:lnTo>
                  <a:lnTo>
                    <a:pt x="833" y="1360921"/>
                  </a:lnTo>
                  <a:lnTo>
                    <a:pt x="0" y="132054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9"/>
            </a:p>
          </p:txBody>
        </p:sp>
        <p:sp>
          <p:nvSpPr>
            <p:cNvPr id="34" name="object 34"/>
            <p:cNvSpPr/>
            <p:nvPr/>
          </p:nvSpPr>
          <p:spPr>
            <a:xfrm>
              <a:off x="4363212" y="2788919"/>
              <a:ext cx="2896362" cy="8968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69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76920" y="2245193"/>
            <a:ext cx="1441665" cy="304992"/>
          </a:xfrm>
          <a:prstGeom prst="rect">
            <a:avLst/>
          </a:prstGeom>
        </p:spPr>
        <p:txBody>
          <a:bodyPr vert="horz" wrap="square" lIns="0" tIns="8037" rIns="0" bIns="0" rtlCol="0">
            <a:spAutoFit/>
          </a:bodyPr>
          <a:lstStyle/>
          <a:p>
            <a:pPr marL="7655">
              <a:spcBef>
                <a:spcPts val="63"/>
              </a:spcBef>
            </a:pPr>
            <a:r>
              <a:rPr sz="1929" spc="3" dirty="0">
                <a:latin typeface="Arial Black"/>
                <a:cs typeface="Arial Black"/>
              </a:rPr>
              <a:t>G</a:t>
            </a:r>
            <a:r>
              <a:rPr sz="1929" spc="-45" dirty="0">
                <a:latin typeface="Arial Black"/>
                <a:cs typeface="Arial Black"/>
              </a:rPr>
              <a:t>L</a:t>
            </a:r>
            <a:r>
              <a:rPr sz="1929" dirty="0">
                <a:latin typeface="Arial Black"/>
                <a:cs typeface="Arial Black"/>
              </a:rPr>
              <a:t>OSARIO</a:t>
            </a:r>
            <a:endParaRPr sz="1929">
              <a:latin typeface="Arial Black"/>
              <a:cs typeface="Arial Blac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159652" y="1389868"/>
            <a:ext cx="2456225" cy="652136"/>
            <a:chOff x="3752596" y="1467992"/>
            <a:chExt cx="4075429" cy="1082040"/>
          </a:xfrm>
        </p:grpSpPr>
        <p:sp>
          <p:nvSpPr>
            <p:cNvPr id="37" name="object 37"/>
            <p:cNvSpPr/>
            <p:nvPr/>
          </p:nvSpPr>
          <p:spPr>
            <a:xfrm>
              <a:off x="3752596" y="1467992"/>
              <a:ext cx="2131694" cy="1048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69"/>
            </a:p>
          </p:txBody>
        </p:sp>
        <p:sp>
          <p:nvSpPr>
            <p:cNvPr id="38" name="object 38"/>
            <p:cNvSpPr/>
            <p:nvPr/>
          </p:nvSpPr>
          <p:spPr>
            <a:xfrm>
              <a:off x="5956681" y="1471294"/>
              <a:ext cx="1824736" cy="894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69"/>
            </a:p>
          </p:txBody>
        </p:sp>
        <p:sp>
          <p:nvSpPr>
            <p:cNvPr id="39" name="object 39"/>
            <p:cNvSpPr/>
            <p:nvPr/>
          </p:nvSpPr>
          <p:spPr>
            <a:xfrm>
              <a:off x="7685659" y="2433319"/>
              <a:ext cx="142113" cy="1163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69"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xfrm>
            <a:off x="1208276" y="5228654"/>
            <a:ext cx="3692879" cy="341280"/>
          </a:xfrm>
          <a:prstGeom prst="rect">
            <a:avLst/>
          </a:prstGeom>
        </p:spPr>
        <p:txBody>
          <a:bodyPr vert="horz" wrap="square" lIns="0" tIns="7271" rIns="0" bIns="0" rtlCol="0" anchor="ctr">
            <a:spAutoFit/>
          </a:bodyPr>
          <a:lstStyle/>
          <a:p>
            <a:pPr marL="7655">
              <a:spcBef>
                <a:spcPts val="57"/>
              </a:spcBef>
            </a:pPr>
            <a:r>
              <a:rPr spc="-3" dirty="0"/>
              <a:t>ASISTENCIA </a:t>
            </a:r>
            <a:r>
              <a:rPr dirty="0"/>
              <a:t>TÉCNICA A </a:t>
            </a:r>
            <a:r>
              <a:rPr spc="-3" dirty="0"/>
              <a:t>DIRECTIVOS </a:t>
            </a:r>
            <a:r>
              <a:rPr dirty="0"/>
              <a:t>Y </a:t>
            </a:r>
            <a:r>
              <a:rPr spc="-3" dirty="0"/>
              <a:t>DOCENTES </a:t>
            </a:r>
            <a:r>
              <a:rPr dirty="0"/>
              <a:t>- </a:t>
            </a:r>
            <a:r>
              <a:rPr spc="-3" dirty="0"/>
              <a:t>UGEL </a:t>
            </a:r>
            <a:r>
              <a:rPr dirty="0"/>
              <a:t>SATIPO- </a:t>
            </a:r>
            <a:r>
              <a:rPr spc="-3" dirty="0"/>
              <a:t>AGP </a:t>
            </a:r>
            <a:r>
              <a:rPr dirty="0"/>
              <a:t>– NIVEL</a:t>
            </a:r>
            <a:r>
              <a:rPr spc="15" dirty="0"/>
              <a:t> </a:t>
            </a:r>
            <a:r>
              <a:rPr spc="-3" dirty="0"/>
              <a:t>SECUNDARIA</a:t>
            </a:r>
          </a:p>
        </p:txBody>
      </p:sp>
    </p:spTree>
    <p:extLst>
      <p:ext uri="{BB962C8B-B14F-4D97-AF65-F5344CB8AC3E}">
        <p14:creationId xmlns:p14="http://schemas.microsoft.com/office/powerpoint/2010/main" val="590543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Rúbrica.</a:t>
            </a:r>
            <a:r>
              <a:rPr lang="es-ES" sz="3600" b="1" spc="-4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914125" y="1146950"/>
            <a:ext cx="81918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sz="24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</a:t>
            </a:r>
            <a:r>
              <a:rPr lang="es-ES" sz="24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instrumento</a:t>
            </a:r>
            <a:r>
              <a:rPr lang="es-ES" sz="24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elaborado</a:t>
            </a:r>
            <a:r>
              <a:rPr lang="es-ES" sz="24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por</a:t>
            </a:r>
            <a:r>
              <a:rPr lang="es-ES" sz="2400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4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docente,</a:t>
            </a:r>
            <a:r>
              <a:rPr lang="es-ES" sz="24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contiene</a:t>
            </a:r>
            <a:r>
              <a:rPr lang="es-ES" sz="24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</a:t>
            </a:r>
            <a:r>
              <a:rPr lang="es-ES" sz="2400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criterios</a:t>
            </a:r>
            <a:r>
              <a:rPr lang="es-ES" sz="24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 corresponden a </a:t>
            </a:r>
            <a:r>
              <a:rPr lang="es-ES" sz="24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distintos niveles de logro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tal manera que permita una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valoración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los </a:t>
            </a:r>
            <a:r>
              <a:rPr lang="es-ES" sz="24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desempeños</a:t>
            </a:r>
            <a:r>
              <a:rPr lang="es-ES" sz="2400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observados</a:t>
            </a:r>
            <a:r>
              <a:rPr lang="es-ES" sz="2400" b="1" spc="-1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400" b="1" spc="-1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relación</a:t>
            </a:r>
            <a:r>
              <a:rPr lang="es-ES" sz="2400" b="1" spc="-1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</a:t>
            </a:r>
            <a:r>
              <a:rPr lang="es-ES" sz="2400" b="1" spc="-1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desarrollo</a:t>
            </a:r>
            <a:r>
              <a:rPr lang="es-ES" sz="2400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b="1" spc="-1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una</a:t>
            </a:r>
            <a:r>
              <a:rPr lang="es-ES" sz="2400" b="1" spc="-1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competencia.</a:t>
            </a:r>
            <a:r>
              <a:rPr lang="es-ES" sz="2400" b="1" spc="-2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</a:t>
            </a:r>
            <a:r>
              <a:rPr lang="es-ES" sz="2400" b="1" spc="-1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usa</a:t>
            </a:r>
            <a:r>
              <a:rPr lang="es-ES" sz="2400" b="1" spc="-2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para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retroalimentar y también para asignar un nivel de logro. </a:t>
            </a:r>
            <a:endParaRPr sz="2400" dirty="0"/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4210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95736" y="141716"/>
            <a:ext cx="2548076" cy="19092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3727" rIns="0" bIns="0" rtlCol="0">
            <a:spAutoFit/>
          </a:bodyPr>
          <a:lstStyle/>
          <a:p>
            <a:pPr marL="55111">
              <a:spcBef>
                <a:spcPts val="186"/>
              </a:spcBef>
            </a:pPr>
            <a:r>
              <a:rPr sz="1085" b="1" spc="-6" dirty="0"/>
              <a:t>SECUNDARIA: </a:t>
            </a:r>
            <a:r>
              <a:rPr sz="1085" b="1" dirty="0"/>
              <a:t>del </a:t>
            </a:r>
            <a:r>
              <a:rPr sz="1085" b="1" spc="-3" dirty="0"/>
              <a:t>1ro </a:t>
            </a:r>
            <a:r>
              <a:rPr sz="1085" b="1" dirty="0"/>
              <a:t>a 5to</a:t>
            </a:r>
            <a:r>
              <a:rPr sz="1085" b="1" spc="33" dirty="0"/>
              <a:t> </a:t>
            </a:r>
            <a:r>
              <a:rPr sz="1085" b="1" spc="-3" dirty="0"/>
              <a:t>grado</a:t>
            </a:r>
            <a:endParaRPr sz="1085" dirty="0"/>
          </a:p>
        </p:txBody>
      </p:sp>
      <p:sp>
        <p:nvSpPr>
          <p:cNvPr id="4" name="object 4"/>
          <p:cNvSpPr/>
          <p:nvPr/>
        </p:nvSpPr>
        <p:spPr>
          <a:xfrm>
            <a:off x="827584" y="483518"/>
            <a:ext cx="7560840" cy="439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9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08276" y="5228654"/>
            <a:ext cx="3692879" cy="341280"/>
          </a:xfrm>
          <a:prstGeom prst="rect">
            <a:avLst/>
          </a:prstGeom>
        </p:spPr>
        <p:txBody>
          <a:bodyPr vert="horz" wrap="square" lIns="0" tIns="7271" rIns="0" bIns="0" rtlCol="0" anchor="ctr">
            <a:spAutoFit/>
          </a:bodyPr>
          <a:lstStyle/>
          <a:p>
            <a:pPr marL="7655">
              <a:spcBef>
                <a:spcPts val="57"/>
              </a:spcBef>
            </a:pPr>
            <a:r>
              <a:rPr spc="-3" dirty="0"/>
              <a:t>ASISTENCIA </a:t>
            </a:r>
            <a:r>
              <a:rPr dirty="0"/>
              <a:t>TÉCNICA A </a:t>
            </a:r>
            <a:r>
              <a:rPr spc="-3" dirty="0"/>
              <a:t>DIRECTIVOS </a:t>
            </a:r>
            <a:r>
              <a:rPr dirty="0"/>
              <a:t>Y </a:t>
            </a:r>
            <a:r>
              <a:rPr spc="-3" dirty="0"/>
              <a:t>DOCENTES </a:t>
            </a:r>
            <a:r>
              <a:rPr dirty="0"/>
              <a:t>- </a:t>
            </a:r>
            <a:r>
              <a:rPr spc="-3" dirty="0"/>
              <a:t>UGEL </a:t>
            </a:r>
            <a:r>
              <a:rPr dirty="0"/>
              <a:t>SATIPO- </a:t>
            </a:r>
            <a:r>
              <a:rPr spc="-3" dirty="0"/>
              <a:t>AGP </a:t>
            </a:r>
            <a:r>
              <a:rPr dirty="0"/>
              <a:t>– NIVEL</a:t>
            </a:r>
            <a:r>
              <a:rPr spc="15" dirty="0"/>
              <a:t> </a:t>
            </a:r>
            <a:r>
              <a:rPr spc="-3" dirty="0"/>
              <a:t>SECUNDARIA</a:t>
            </a:r>
          </a:p>
        </p:txBody>
      </p:sp>
    </p:spTree>
    <p:extLst>
      <p:ext uri="{BB962C8B-B14F-4D97-AF65-F5344CB8AC3E}">
        <p14:creationId xmlns:p14="http://schemas.microsoft.com/office/powerpoint/2010/main" val="3782988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199" y="85750"/>
            <a:ext cx="8648725" cy="7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3200" b="1" dirty="0"/>
              <a:t>Disposiciones para la evaluación de competencias</a:t>
            </a:r>
            <a:endParaRPr sz="3200" b="1" dirty="0"/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202019" y="1073337"/>
            <a:ext cx="2785730" cy="31751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PE" sz="2000" b="1" dirty="0">
                <a:highlight>
                  <a:srgbClr val="FFFF00"/>
                </a:highlight>
              </a:rPr>
              <a:t>CENTRO</a:t>
            </a:r>
            <a:endParaRPr sz="20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estudiante</a:t>
            </a:r>
            <a:r>
              <a:rPr lang="es-ES" sz="2000" b="1" spc="-7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contribuye a su bienestar reforzando su autoestima, consolida su imagen positiva- confianza en sus posibilidades; motivarlo a seguir aprendiendo.</a:t>
            </a:r>
            <a:endParaRPr lang="es-PE" sz="2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9" name="Google Shape;999;p20"/>
          <p:cNvSpPr txBox="1">
            <a:spLocks noGrp="1"/>
          </p:cNvSpPr>
          <p:nvPr>
            <p:ph type="body" idx="2"/>
          </p:nvPr>
        </p:nvSpPr>
        <p:spPr>
          <a:xfrm>
            <a:off x="3162659" y="1035337"/>
            <a:ext cx="2669826" cy="36014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PE" sz="20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FINALIDAD</a:t>
            </a:r>
          </a:p>
          <a:p>
            <a:pPr marL="0" lvl="0" indent="0" algn="just">
              <a:buNone/>
            </a:pPr>
            <a:r>
              <a:rPr lang="es-MX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Contribuir al desarrollo de las competencias de los estudiantes y, como fin último, a los aprendizajes del Perfil de egreso de la Educación Básica.</a:t>
            </a:r>
            <a:endParaRPr sz="2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00" name="Google Shape;1000;p20"/>
          <p:cNvSpPr txBox="1">
            <a:spLocks noGrp="1"/>
          </p:cNvSpPr>
          <p:nvPr>
            <p:ph type="body" idx="3"/>
          </p:nvPr>
        </p:nvSpPr>
        <p:spPr>
          <a:xfrm>
            <a:off x="6123300" y="1045418"/>
            <a:ext cx="2669826" cy="34930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EL ENFOQUE</a:t>
            </a:r>
          </a:p>
          <a:p>
            <a:pPr marL="0" indent="0">
              <a:buNone/>
            </a:pP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es formativo, tanto si el fin es la evaluación para el aprendizaje como si es la evaluación del aprendizaje. </a:t>
            </a:r>
            <a:endParaRPr sz="2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build="p"/>
      <p:bldP spid="999" grpId="0" build="p"/>
      <p:bldP spid="100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198" y="175700"/>
            <a:ext cx="8648725" cy="7805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3200" b="1" dirty="0"/>
              <a:t>Disposiciones para la evaluación de competencias</a:t>
            </a:r>
            <a:endParaRPr sz="3200" b="1" dirty="0"/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301001" y="1120849"/>
            <a:ext cx="4480560" cy="36638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evaluación para el aprendizaje, con finalidad formativa,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retroalimenta al estudiante para que reflexione sobre su proceso de aprendizaje, reconozca</a:t>
            </a:r>
            <a:r>
              <a:rPr lang="es-ES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sus</a:t>
            </a:r>
            <a:r>
              <a:rPr lang="es-ES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fortalezas,</a:t>
            </a:r>
            <a:r>
              <a:rPr lang="es-ES" b="1" spc="-6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dificultades</a:t>
            </a:r>
            <a:r>
              <a:rPr lang="es-ES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b="1" spc="-6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necesidades</a:t>
            </a:r>
            <a:r>
              <a:rPr lang="es-ES" b="1" spc="-6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y,</a:t>
            </a:r>
            <a:r>
              <a:rPr lang="es-ES" b="1" spc="-6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b="1" spc="-6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consecuencia,</a:t>
            </a:r>
            <a:r>
              <a:rPr lang="es-ES" b="1" spc="-6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gestione</a:t>
            </a:r>
            <a:r>
              <a:rPr lang="es-ES" b="1" spc="-6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 aprendizaje de manera autónoma. 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evalúa constantemente todo lo que permita una retroalimentación del desarrollo de la competencia: 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docente</a:t>
            </a:r>
            <a:r>
              <a:rPr lang="es-ES" b="1" spc="-6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obtiene</a:t>
            </a:r>
            <a:r>
              <a:rPr lang="es-ES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información</a:t>
            </a:r>
            <a:r>
              <a:rPr lang="es-ES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útil</a:t>
            </a:r>
            <a:r>
              <a:rPr lang="es-ES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</a:t>
            </a:r>
            <a:r>
              <a:rPr lang="es-ES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mejorar</a:t>
            </a:r>
            <a:r>
              <a:rPr lang="es-ES" b="1" spc="-6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sus</a:t>
            </a:r>
            <a:r>
              <a:rPr lang="es-ES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procesos de</a:t>
            </a:r>
            <a:r>
              <a:rPr lang="es-ES" b="1" spc="-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enseñanza.</a:t>
            </a:r>
            <a:endParaRPr lang="es-PE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99" name="Google Shape;999;p20"/>
          <p:cNvSpPr txBox="1">
            <a:spLocks noGrp="1"/>
          </p:cNvSpPr>
          <p:nvPr>
            <p:ph type="body" idx="2"/>
          </p:nvPr>
        </p:nvSpPr>
        <p:spPr>
          <a:xfrm>
            <a:off x="4859079" y="1120850"/>
            <a:ext cx="4246845" cy="38199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evaluación</a:t>
            </a:r>
            <a:r>
              <a:rPr lang="es-ES" b="1" spc="-3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del</a:t>
            </a:r>
            <a:r>
              <a:rPr lang="es-ES" b="1" spc="-3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aprendizaje,</a:t>
            </a:r>
            <a:r>
              <a:rPr lang="es-ES" b="1" spc="-2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con</a:t>
            </a:r>
            <a:r>
              <a:rPr lang="es-ES" b="1" spc="-25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finalidad</a:t>
            </a:r>
            <a:r>
              <a:rPr lang="es-ES" b="1" spc="-3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certificadora,</a:t>
            </a:r>
            <a:r>
              <a:rPr lang="es-ES" b="1" spc="-25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</a:t>
            </a:r>
            <a:r>
              <a:rPr lang="es-ES" b="1" spc="-2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determina el nivel de logro que un estudiante ha alcanzado en las competencias hasta un momento específico y de acuerdo con lo establecido por el docente según las necesidades de aprendizaje del estudiante. 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Usar las capacidades combinadamente y ante situaciones nuevas.”</a:t>
            </a:r>
            <a:r>
              <a:rPr lang="es-ES" b="1" spc="-1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CNEB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).</a:t>
            </a:r>
            <a:endParaRPr lang="es-PE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00" name="Google Shape;1000;p20"/>
          <p:cNvSpPr txBox="1">
            <a:spLocks noGrp="1"/>
          </p:cNvSpPr>
          <p:nvPr>
            <p:ph type="body" idx="3"/>
          </p:nvPr>
        </p:nvSpPr>
        <p:spPr>
          <a:xfrm>
            <a:off x="4781561" y="1200807"/>
            <a:ext cx="4324363" cy="36638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pc="-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PE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62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build="p"/>
      <p:bldP spid="9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648725" cy="776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3200" b="1" dirty="0"/>
              <a:t>Disposiciones para la evaluación de competencias</a:t>
            </a:r>
            <a:endParaRPr sz="3200" dirty="0"/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127591" y="1474756"/>
            <a:ext cx="3316194" cy="36305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evaluación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tiene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como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finalidad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brindar</a:t>
            </a:r>
            <a:r>
              <a:rPr lang="es-ES" b="1" spc="-4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retroalimentación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 reconocer fortalezas, dificultades y necesidades y gestione su aprendizaje de manera autónoma. 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Determinar el nivel de avance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un estudiante en relación a las competencias a partir de las necesidades de aprendizaje determinadas</a:t>
            </a:r>
            <a:r>
              <a:rPr lang="es-ES" b="1" spc="-1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inicialmente.</a:t>
            </a:r>
            <a:endParaRPr lang="es-PE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99" name="Google Shape;999;p20"/>
          <p:cNvSpPr txBox="1">
            <a:spLocks noGrp="1"/>
          </p:cNvSpPr>
          <p:nvPr>
            <p:ph type="body" idx="2"/>
          </p:nvPr>
        </p:nvSpPr>
        <p:spPr>
          <a:xfrm>
            <a:off x="3448669" y="1474756"/>
            <a:ext cx="2653888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realiza con base en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criterios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que permiten contrastar y valorar el nivel de desarrollo de las competencias.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Permite</a:t>
            </a:r>
            <a:r>
              <a:rPr lang="es-ES" b="1" spc="-2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tener</a:t>
            </a:r>
            <a:r>
              <a:rPr lang="es-ES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información para la retroalimentación  y para determinar el nivel de logro alcanzado.</a:t>
            </a:r>
            <a:endParaRPr lang="es-PE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00" name="Google Shape;1000;p20"/>
          <p:cNvSpPr txBox="1">
            <a:spLocks noGrp="1"/>
          </p:cNvSpPr>
          <p:nvPr>
            <p:ph type="body" idx="3"/>
          </p:nvPr>
        </p:nvSpPr>
        <p:spPr>
          <a:xfrm>
            <a:off x="6492541" y="1474756"/>
            <a:ext cx="2523868" cy="28688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 el caso de los estudiantes con </a:t>
            </a:r>
            <a:r>
              <a:rPr lang="es-ES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NEE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los criterios se formulan a partir de las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adaptaciones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curriculares realizadas; estos ajustes se señalan en las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conclusiones descriptivas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PE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5424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build="p"/>
      <p:bldP spid="999" grpId="0" build="p"/>
      <p:bldP spid="100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199" y="85750"/>
            <a:ext cx="8648725" cy="7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3200" b="1" dirty="0"/>
              <a:t>Disposiciones para la evaluación de competencias</a:t>
            </a:r>
            <a:endParaRPr sz="3200" dirty="0"/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255183" y="975024"/>
            <a:ext cx="2563500" cy="35544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MX" b="1" dirty="0">
                <a:solidFill>
                  <a:schemeClr val="tx2">
                    <a:lumMod val="10000"/>
                  </a:schemeClr>
                </a:solidFill>
              </a:rPr>
              <a:t>estudiantes en </a:t>
            </a:r>
            <a:r>
              <a:rPr lang="es-MX" b="1" u="sng" dirty="0">
                <a:solidFill>
                  <a:schemeClr val="tx2">
                    <a:lumMod val="10000"/>
                  </a:schemeClr>
                </a:solidFill>
              </a:rPr>
              <a:t>situación de hospitalización y tratamiento ambulatorio </a:t>
            </a:r>
            <a:r>
              <a:rPr lang="es-MX" b="1" dirty="0">
                <a:solidFill>
                  <a:schemeClr val="tx2">
                    <a:lumMod val="10000"/>
                  </a:schemeClr>
                </a:solidFill>
              </a:rPr>
              <a:t>por períodos prolongados, para realizar las </a:t>
            </a:r>
            <a:r>
              <a:rPr lang="es-MX" b="1" u="sng" dirty="0">
                <a:solidFill>
                  <a:schemeClr val="tx2">
                    <a:lumMod val="10000"/>
                  </a:schemeClr>
                </a:solidFill>
              </a:rPr>
              <a:t>adaptaciones curriculares</a:t>
            </a:r>
            <a:r>
              <a:rPr lang="es-MX" b="1" dirty="0">
                <a:solidFill>
                  <a:schemeClr val="tx2">
                    <a:lumMod val="10000"/>
                  </a:schemeClr>
                </a:solidFill>
              </a:rPr>
              <a:t>, se tomará en cuenta la </a:t>
            </a:r>
            <a:r>
              <a:rPr lang="es-MX" b="1" dirty="0">
                <a:solidFill>
                  <a:schemeClr val="tx2">
                    <a:lumMod val="10000"/>
                  </a:schemeClr>
                </a:solidFill>
                <a:highlight>
                  <a:srgbClr val="00FFFF"/>
                </a:highlight>
              </a:rPr>
              <a:t>condición de su salud y el nivel de afectación </a:t>
            </a:r>
            <a:r>
              <a:rPr lang="es-MX" b="1" dirty="0">
                <a:solidFill>
                  <a:schemeClr val="tx2">
                    <a:lumMod val="10000"/>
                  </a:schemeClr>
                </a:solidFill>
              </a:rPr>
              <a:t>para sus procesos educativos. Estos </a:t>
            </a:r>
            <a:r>
              <a:rPr lang="es-MX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ajustes</a:t>
            </a:r>
            <a:r>
              <a:rPr lang="es-MX" b="1" dirty="0">
                <a:solidFill>
                  <a:schemeClr val="tx2">
                    <a:lumMod val="10000"/>
                  </a:schemeClr>
                </a:solidFill>
              </a:rPr>
              <a:t> se señalan en las </a:t>
            </a:r>
            <a:r>
              <a:rPr lang="es-MX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conclusiones descriptivas.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9" name="Google Shape;999;p20"/>
          <p:cNvSpPr txBox="1">
            <a:spLocks noGrp="1"/>
          </p:cNvSpPr>
          <p:nvPr>
            <p:ph type="body" idx="2"/>
          </p:nvPr>
        </p:nvSpPr>
        <p:spPr>
          <a:xfrm>
            <a:off x="3159247" y="1069953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MX" b="1" dirty="0">
                <a:solidFill>
                  <a:schemeClr val="tx2">
                    <a:lumMod val="10000"/>
                  </a:schemeClr>
                </a:solidFill>
              </a:rPr>
              <a:t>estudiantes de </a:t>
            </a:r>
            <a:r>
              <a:rPr lang="es-MX" b="1" dirty="0" err="1">
                <a:solidFill>
                  <a:schemeClr val="tx2">
                    <a:lumMod val="10000"/>
                  </a:schemeClr>
                </a:solidFill>
              </a:rPr>
              <a:t>EBA</a:t>
            </a:r>
            <a:r>
              <a:rPr lang="es-MX" b="1" dirty="0">
                <a:solidFill>
                  <a:schemeClr val="tx2">
                    <a:lumMod val="10000"/>
                  </a:schemeClr>
                </a:solidFill>
              </a:rPr>
              <a:t> que pertenecen a determinados grupos poblacionales como adultos mayores o personas privadas de su libertad u otros. Estos ajustes se señalan en las conclusiones descriptivas.</a:t>
            </a:r>
            <a:endParaRPr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00" name="Google Shape;1000;p20"/>
          <p:cNvSpPr txBox="1">
            <a:spLocks noGrp="1"/>
          </p:cNvSpPr>
          <p:nvPr>
            <p:ph type="body" idx="3"/>
          </p:nvPr>
        </p:nvSpPr>
        <p:spPr>
          <a:xfrm>
            <a:off x="6063311" y="975024"/>
            <a:ext cx="2982624" cy="28688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MX" b="1" spc="-6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acuerdo con el enfoque formativo de evaluación, en el Informe de progreso de las competencias, se utilizará siempre un lenguaje que transmita altas expectativas respecto a las posibilidades de aprendizaje de cada uno de los estudiantes.</a:t>
            </a:r>
            <a:endParaRPr lang="es-PE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26998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build="p"/>
      <p:bldP spid="999" grpId="0" build="p"/>
      <p:bldP spid="100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457200" y="681800"/>
            <a:ext cx="4114800" cy="10738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b="1" dirty="0">
                <a:latin typeface="Arial" panose="020B0604020202020204" pitchFamily="34" charset="0"/>
                <a:ea typeface="Arial" panose="020B0604020202020204" pitchFamily="34" charset="0"/>
              </a:rPr>
              <a:t>Formulación de criterios para la evaluación de</a:t>
            </a:r>
            <a:r>
              <a:rPr lang="es-ES" b="1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" panose="020B0604020202020204" pitchFamily="34" charset="0"/>
              </a:rPr>
              <a:t>competencias</a:t>
            </a:r>
            <a:endParaRPr sz="3600" dirty="0"/>
          </a:p>
        </p:txBody>
      </p:sp>
      <p:pic>
        <p:nvPicPr>
          <p:cNvPr id="1008" name="Google Shape;1008;p21"/>
          <p:cNvPicPr preferRelativeResize="0"/>
          <p:nvPr/>
        </p:nvPicPr>
        <p:blipFill rotWithShape="1">
          <a:blip r:embed="rId3">
            <a:alphaModFix/>
          </a:blip>
          <a:srcRect l="3295" r="37860"/>
          <a:stretch/>
        </p:blipFill>
        <p:spPr>
          <a:xfrm rot="10800000" flipH="1">
            <a:off x="4572000" y="0"/>
            <a:ext cx="4572000" cy="5143500"/>
          </a:xfrm>
          <a:prstGeom prst="snip1Rect">
            <a:avLst>
              <a:gd name="adj" fmla="val 9999"/>
            </a:avLst>
          </a:prstGeom>
          <a:noFill/>
          <a:ln>
            <a:noFill/>
          </a:ln>
        </p:spPr>
      </p:pic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291834" y="180298"/>
            <a:ext cx="8357191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El objeto de evaluación son las competencias, 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291834" y="1475649"/>
            <a:ext cx="8357191" cy="29484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/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 niveles cada vez más complejos de uso pertinente y combinado de las capacidades en el marco de una experiencia de aprendizaje.</a:t>
            </a:r>
          </a:p>
          <a:p>
            <a:pPr marL="342900"/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 estándares de aprendizaje describen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desarrollo</a:t>
            </a:r>
            <a:r>
              <a:rPr lang="es-ES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una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competencia</a:t>
            </a:r>
            <a:r>
              <a:rPr lang="es-ES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</a:t>
            </a:r>
            <a:r>
              <a:rPr lang="es-ES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asocian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</a:t>
            </a:r>
            <a:r>
              <a:rPr lang="es-ES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ciclos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Educación Básica como referente de aquello que se espera logren los estudiantes. </a:t>
            </a:r>
          </a:p>
          <a:p>
            <a:pPr marL="342900"/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</a:t>
            </a:r>
            <a:r>
              <a:rPr lang="es-ES" b="1" spc="-8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estándares</a:t>
            </a:r>
            <a:r>
              <a:rPr lang="es-ES" b="1" spc="-8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b="1" spc="-8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aprendizaje</a:t>
            </a:r>
            <a:r>
              <a:rPr lang="es-ES" b="1" spc="-8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constituyen</a:t>
            </a:r>
            <a:r>
              <a:rPr lang="es-ES" b="1" spc="-9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criterios</a:t>
            </a:r>
            <a:r>
              <a:rPr lang="es-ES" b="1" spc="-8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comunes,</a:t>
            </a:r>
            <a:r>
              <a:rPr lang="es-ES" b="1" spc="-8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referentes</a:t>
            </a:r>
            <a:r>
              <a:rPr lang="es-ES" b="1" spc="-8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 la evaluación de aprendizajes tanto a nivel de aula como de</a:t>
            </a:r>
            <a:r>
              <a:rPr lang="es-ES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sistema.</a:t>
            </a:r>
            <a:endParaRPr lang="es-PE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38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los docentes deben</a:t>
            </a:r>
            <a:r>
              <a:rPr lang="es-ES" sz="3600" b="1" spc="-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formular</a:t>
            </a:r>
            <a:r>
              <a:rPr lang="es-ES" sz="3600" b="1" spc="-5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criterios</a:t>
            </a:r>
            <a:r>
              <a:rPr lang="es-ES" sz="3600" b="1" spc="-5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para</a:t>
            </a:r>
            <a:r>
              <a:rPr lang="es-ES" sz="3600" b="1" spc="-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3600" b="1" spc="-5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evaluación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476100" y="1688300"/>
            <a:ext cx="81918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Estos</a:t>
            </a:r>
            <a:r>
              <a:rPr lang="es-ES" sz="2800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criterios</a:t>
            </a:r>
            <a:r>
              <a:rPr lang="es-ES" sz="2800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son</a:t>
            </a:r>
            <a:r>
              <a:rPr lang="es-ES" sz="2800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sz="2800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referente</a:t>
            </a:r>
            <a:r>
              <a:rPr lang="es-ES" sz="2800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específico para el juicio de valor: describen las características o cualidades de aquello que se quiere valorar y que deben demostrar los estudiantes en sus actuaciones ante una situación en un contexto</a:t>
            </a:r>
            <a:r>
              <a:rPr lang="es-ES" sz="2800" b="1" spc="-1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determinado.</a:t>
            </a:r>
            <a:endParaRPr lang="es-PE" sz="2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dirty="0"/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2116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9"/>
          <p:cNvSpPr txBox="1">
            <a:spLocks noGrp="1"/>
          </p:cNvSpPr>
          <p:nvPr>
            <p:ph type="body" idx="1"/>
          </p:nvPr>
        </p:nvSpPr>
        <p:spPr>
          <a:xfrm>
            <a:off x="160640" y="1863609"/>
            <a:ext cx="3986784" cy="32417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evaluación para el aprendizaje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 criterios se utilizarán para</a:t>
            </a:r>
            <a:r>
              <a:rPr lang="es-ES" b="1" spc="-1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observar con detalle los recursos utilizados durante el proceso de aprendizaje y que son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indispensables</a:t>
            </a:r>
            <a:r>
              <a:rPr lang="es-ES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desarrollo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las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competencias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explicitadas</a:t>
            </a:r>
            <a:r>
              <a:rPr lang="es-ES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b="1" spc="-4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 propósitos de</a:t>
            </a:r>
            <a:r>
              <a:rPr lang="es-ES" b="1" spc="-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aprendizaje.</a:t>
            </a:r>
            <a:endParaRPr lang="es-PE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255181" y="292956"/>
            <a:ext cx="8888819" cy="14232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Los criterios se elaboran a</a:t>
            </a:r>
            <a:r>
              <a:rPr lang="es-ES" sz="2400" b="1" spc="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partir</a:t>
            </a:r>
            <a:r>
              <a:rPr lang="es-ES" sz="2400" b="1" spc="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400" b="1" spc="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los</a:t>
            </a:r>
            <a:r>
              <a:rPr lang="es-ES" sz="2400" b="1" spc="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estándares</a:t>
            </a:r>
            <a:r>
              <a:rPr lang="es-ES" sz="2400" b="1" spc="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400" b="1" spc="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sus</a:t>
            </a:r>
            <a:r>
              <a:rPr lang="es-ES" sz="2400" b="1" spc="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desempeños</a:t>
            </a:r>
            <a:r>
              <a:rPr lang="es-ES" sz="2400" b="1" spc="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que</a:t>
            </a:r>
            <a:r>
              <a:rPr lang="es-ES" sz="2400" b="1" spc="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deben</a:t>
            </a:r>
            <a:r>
              <a:rPr lang="es-ES" sz="2400" b="1" spc="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incluir</a:t>
            </a:r>
            <a:r>
              <a:rPr lang="es-ES" sz="2400" b="1" spc="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2400" b="1" spc="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todas</a:t>
            </a:r>
            <a:r>
              <a:rPr lang="es-ES" sz="2400" b="1" spc="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" panose="020B0604020202020204" pitchFamily="34" charset="0"/>
              </a:rPr>
              <a:t>las capacidades de la competencia y se deben ajustar al problema a enfrentar, están alineados entre sí y describen la actuación correspondiente.</a:t>
            </a:r>
            <a:br>
              <a:rPr lang="es-PE" sz="2000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sz="2000" dirty="0"/>
          </a:p>
        </p:txBody>
      </p:sp>
      <p:sp>
        <p:nvSpPr>
          <p:cNvPr id="859" name="Google Shape;859;p19"/>
          <p:cNvSpPr txBox="1">
            <a:spLocks noGrp="1"/>
          </p:cNvSpPr>
          <p:nvPr>
            <p:ph type="body" idx="2"/>
          </p:nvPr>
        </p:nvSpPr>
        <p:spPr>
          <a:xfrm>
            <a:off x="4838241" y="1723662"/>
            <a:ext cx="3810784" cy="31268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evaluación del aprendizaje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</a:t>
            </a:r>
            <a:r>
              <a:rPr lang="es-ES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criterios</a:t>
            </a:r>
            <a:r>
              <a:rPr lang="es-ES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</a:t>
            </a:r>
            <a:r>
              <a:rPr lang="es-ES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utilizarán</a:t>
            </a:r>
            <a:r>
              <a:rPr lang="es-ES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</a:t>
            </a:r>
            <a:r>
              <a:rPr lang="es-ES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observar</a:t>
            </a:r>
            <a:r>
              <a:rPr lang="es-ES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combinación</a:t>
            </a:r>
            <a:r>
              <a:rPr lang="es-ES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todas sus capacidades durante una acción de respuesta a la situación</a:t>
            </a:r>
            <a:r>
              <a:rPr lang="es-ES" b="1" spc="-9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planteada.</a:t>
            </a:r>
            <a:endParaRPr lang="es-PE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6196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Experiencia de aprendizaje. 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0" y="1287650"/>
            <a:ext cx="9067850" cy="36224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/>
            <a:r>
              <a:rPr lang="es-ES" sz="23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Conjunto de actividades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 conducen a los estudiantes a enfrentar</a:t>
            </a:r>
            <a:r>
              <a:rPr lang="es-ES" sz="23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una</a:t>
            </a:r>
            <a:r>
              <a:rPr lang="es-ES" sz="23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situación,</a:t>
            </a:r>
            <a:r>
              <a:rPr lang="es-ES" sz="2300" b="1" u="sng" spc="-7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</a:t>
            </a:r>
            <a:r>
              <a:rPr lang="es-ES" sz="2300" b="1" u="sng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desafío</a:t>
            </a:r>
            <a:r>
              <a:rPr lang="es-ES" sz="2300" b="1" u="sng" spc="-6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2300" b="1" u="sng" spc="-7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problema</a:t>
            </a:r>
            <a:r>
              <a:rPr lang="es-ES" sz="2300" b="1" u="sng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complejo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3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342900"/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</a:t>
            </a:r>
            <a:r>
              <a:rPr lang="es-ES" sz="23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desarrolla</a:t>
            </a:r>
            <a:r>
              <a:rPr lang="es-ES" sz="23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3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etapas</a:t>
            </a:r>
            <a:r>
              <a:rPr lang="es-ES" sz="2300" b="1" spc="-7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sucesivas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(varias sesiones). </a:t>
            </a:r>
          </a:p>
          <a:p>
            <a:pPr marL="342900"/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Pensamiento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complejo y sistémico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–, consistentes y coherentes –interdependencia</a:t>
            </a:r>
            <a:r>
              <a:rPr lang="es-ES" sz="2300" b="1" spc="-6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entre</a:t>
            </a:r>
            <a:r>
              <a:rPr lang="es-ES" sz="2300" b="1" spc="-6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sí</a:t>
            </a:r>
            <a:r>
              <a:rPr lang="es-ES" sz="2300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sz="2300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una</a:t>
            </a:r>
            <a:r>
              <a:rPr lang="es-ES" sz="2300" b="1" spc="-5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secuencia</a:t>
            </a:r>
            <a:r>
              <a:rPr lang="es-ES" sz="2300" b="1" spc="-6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lógica–</a:t>
            </a:r>
          </a:p>
          <a:p>
            <a:pPr marL="342900"/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Hacen referencia 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contextos reales o simulados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342900"/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Planificada i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ntencionalmente</a:t>
            </a:r>
            <a:r>
              <a:rPr lang="es-ES" sz="23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por los docentes, con los estudiantes o por los estudiantes en forma autónoma.</a:t>
            </a:r>
            <a:endParaRPr lang="es-PE" sz="23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dirty="0"/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359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46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PE" sz="3600" b="1" dirty="0"/>
              <a:t>Estudiantes aportan formular criterios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476100" y="1688300"/>
            <a:ext cx="81918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</a:t>
            </a:r>
            <a:r>
              <a:rPr lang="es-ES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requiere</a:t>
            </a:r>
            <a:r>
              <a:rPr lang="es-ES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fomentar</a:t>
            </a:r>
            <a:r>
              <a:rPr lang="es-ES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</a:t>
            </a:r>
            <a:r>
              <a:rPr lang="es-ES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</a:t>
            </a:r>
            <a:r>
              <a:rPr lang="es-ES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estudiantes,</a:t>
            </a:r>
            <a:r>
              <a:rPr lang="es-ES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</a:t>
            </a:r>
            <a:r>
              <a:rPr lang="es-ES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proceso</a:t>
            </a:r>
            <a:r>
              <a:rPr lang="es-ES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gradual</a:t>
            </a:r>
            <a:r>
              <a:rPr lang="es-ES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autonomía</a:t>
            </a:r>
            <a:r>
              <a:rPr lang="es-ES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gestión de sus aprendizajes,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puedan ir aportando a la formulación de los criterios.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garantizando así que estos sean comprendidos a cabalidad por ellos. En cualquier caso,</a:t>
            </a:r>
            <a:r>
              <a:rPr lang="es-ES" b="1" spc="-2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</a:t>
            </a:r>
            <a:r>
              <a:rPr lang="es-ES" b="1" spc="-1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indispensable</a:t>
            </a:r>
            <a:r>
              <a:rPr lang="es-ES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</a:t>
            </a:r>
            <a:r>
              <a:rPr lang="es-ES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b="1" spc="-2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formulación</a:t>
            </a:r>
            <a:r>
              <a:rPr lang="es-ES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</a:t>
            </a:r>
            <a:r>
              <a:rPr lang="es-ES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criterios</a:t>
            </a:r>
            <a:r>
              <a:rPr lang="es-ES" b="1" spc="-1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sea</a:t>
            </a:r>
            <a:r>
              <a:rPr lang="es-ES" b="1" spc="-2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clara</a:t>
            </a:r>
            <a:r>
              <a:rPr lang="es-ES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s-ES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</a:t>
            </a:r>
            <a:r>
              <a:rPr lang="es-ES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estos</a:t>
            </a:r>
            <a:r>
              <a:rPr lang="es-ES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sean comprendidos por los</a:t>
            </a:r>
            <a:r>
              <a:rPr lang="es-ES" b="1" spc="-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estudiantes.</a:t>
            </a:r>
            <a:endParaRPr lang="es-PE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dirty="0"/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750045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5958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PE" sz="3600" b="1" dirty="0"/>
              <a:t>Criterios en los instrumentos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457199" y="1201479"/>
            <a:ext cx="81918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 criterios se hacen visibles en los instrumentos de evaluación como las listas de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cotejo, instrumentos de seguimiento del desarrollo y aprendizaje del estudiante, rúbricas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 otros, que permiten retroalimentar el proceso de</a:t>
            </a:r>
            <a:r>
              <a:rPr lang="es-ES" sz="28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aprendizaje.</a:t>
            </a:r>
            <a:endParaRPr lang="es-PE" sz="2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6814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36"/>
          <p:cNvSpPr txBox="1">
            <a:spLocks noGrp="1"/>
          </p:cNvSpPr>
          <p:nvPr>
            <p:ph type="title"/>
          </p:nvPr>
        </p:nvSpPr>
        <p:spPr>
          <a:xfrm>
            <a:off x="589246" y="169665"/>
            <a:ext cx="8516679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3200" b="1" dirty="0">
                <a:highlight>
                  <a:srgbClr val="FFFF00"/>
                </a:highlight>
              </a:rPr>
              <a:t>Implementación de la evaluación para el aprendizaje</a:t>
            </a:r>
            <a:endParaRPr sz="3200" b="1" dirty="0">
              <a:highlight>
                <a:srgbClr val="FFFF00"/>
              </a:highlight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D23C10-5127-4A36-A063-426B56571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489" y="1063256"/>
            <a:ext cx="8697432" cy="374266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Abadi" panose="020B0604020104020204" pitchFamily="34" charset="0"/>
                <a:ea typeface="Arial" panose="020B0604020202020204" pitchFamily="34" charset="0"/>
              </a:rPr>
              <a:t>analizar información sobre el nivel de desarrollo de las competencias que ponen en juego los estudiantes al enfrentarse a experiencias de aprendizaje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Abadi" panose="020B0604020104020204" pitchFamily="34" charset="0"/>
              </a:rPr>
              <a:t>estructurar un proceso que toma en cuenta la información recibida acerca del nivel de desarrollo de las competencias e incluye una </a:t>
            </a:r>
            <a:r>
              <a:rPr lang="es-MX" sz="2400" b="1" dirty="0">
                <a:highlight>
                  <a:srgbClr val="00FFFF"/>
                </a:highlight>
                <a:latin typeface="Abadi" panose="020B0604020104020204" pitchFamily="34" charset="0"/>
              </a:rPr>
              <a:t>evaluación que permita conocer las características y necesidades de aprendizaje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Abadi" panose="020B0604020104020204" pitchFamily="34" charset="0"/>
              </a:rPr>
              <a:t>La evaluación formativa debe darse de manera continua durante todo el periodo lectivo </a:t>
            </a:r>
            <a:endParaRPr lang="es-PE" sz="2400" b="1" dirty="0">
              <a:latin typeface="Abadi" panose="020B0604020104020204" pitchFamily="34" charset="0"/>
            </a:endParaRPr>
          </a:p>
        </p:txBody>
      </p:sp>
      <p:sp>
        <p:nvSpPr>
          <p:cNvPr id="2222" name="Google Shape;222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685800" y="1570050"/>
            <a:ext cx="3867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ES" b="1" dirty="0"/>
              <a:t>¿Qué se espera que logre el estudiante?</a:t>
            </a:r>
            <a:endParaRPr lang="es-PE" b="1" dirty="0"/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B374C7-4799-416E-9BE9-5C9D8C98E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419" y="38150"/>
            <a:ext cx="8449056" cy="4771594"/>
          </a:xfrm>
        </p:spPr>
        <p:txBody>
          <a:bodyPr/>
          <a:lstStyle/>
          <a:p>
            <a:r>
              <a:rPr lang="es-PE" sz="2400" b="1" dirty="0">
                <a:solidFill>
                  <a:schemeClr val="tx2">
                    <a:lumMod val="10000"/>
                  </a:schemeClr>
                </a:solidFill>
              </a:rPr>
              <a:t>PROPÓSITOS DE APRENDIZAJE </a:t>
            </a:r>
            <a:r>
              <a:rPr lang="es-MX" sz="2400" b="1" dirty="0">
                <a:solidFill>
                  <a:schemeClr val="tx2">
                    <a:lumMod val="10000"/>
                  </a:schemeClr>
                </a:solidFill>
              </a:rPr>
              <a:t>se determinan a partir de </a:t>
            </a:r>
            <a:r>
              <a:rPr lang="es-MX" sz="2400" b="1" dirty="0">
                <a:solidFill>
                  <a:schemeClr val="tx2">
                    <a:lumMod val="10000"/>
                  </a:schemeClr>
                </a:solidFill>
                <a:highlight>
                  <a:srgbClr val="00FFFF"/>
                </a:highlight>
              </a:rPr>
              <a:t>características</a:t>
            </a:r>
            <a:r>
              <a:rPr lang="es-MX" sz="2400" b="1" dirty="0">
                <a:solidFill>
                  <a:schemeClr val="tx2">
                    <a:lumMod val="10000"/>
                  </a:schemeClr>
                </a:solidFill>
              </a:rPr>
              <a:t> de los estudiantes, el </a:t>
            </a:r>
            <a:r>
              <a:rPr lang="es-MX" sz="2400" b="1" dirty="0">
                <a:solidFill>
                  <a:schemeClr val="tx2">
                    <a:lumMod val="10000"/>
                  </a:schemeClr>
                </a:solidFill>
                <a:highlight>
                  <a:srgbClr val="00FFFF"/>
                </a:highlight>
              </a:rPr>
              <a:t>nivel de desarrollo </a:t>
            </a:r>
            <a:r>
              <a:rPr lang="es-MX" sz="2400" b="1" dirty="0">
                <a:solidFill>
                  <a:schemeClr val="tx2">
                    <a:lumMod val="10000"/>
                  </a:schemeClr>
                </a:solidFill>
              </a:rPr>
              <a:t>de las competencias en el que se encuentran y la </a:t>
            </a:r>
            <a:r>
              <a:rPr lang="es-MX" sz="2400" b="1" dirty="0">
                <a:solidFill>
                  <a:schemeClr val="tx2">
                    <a:lumMod val="10000"/>
                  </a:schemeClr>
                </a:solidFill>
                <a:highlight>
                  <a:srgbClr val="00FFFF"/>
                </a:highlight>
              </a:rPr>
              <a:t>situación a afrontar</a:t>
            </a:r>
            <a:r>
              <a:rPr lang="es-MX" sz="2400" b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s-ES" sz="2400" b="1" dirty="0">
                <a:solidFill>
                  <a:schemeClr val="tx2">
                    <a:lumMod val="10000"/>
                  </a:schemeClr>
                </a:solidFill>
              </a:rPr>
              <a:t>El docente debe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highlight>
                  <a:srgbClr val="00FFFF"/>
                </a:highlight>
              </a:rPr>
              <a:t>comunicar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</a:rPr>
              <a:t> a sus estudiantes los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highlight>
                  <a:srgbClr val="00FFFF"/>
                </a:highlight>
              </a:rPr>
              <a:t>criterios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</a:rPr>
              <a:t> con los que serán evaluados y promover su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highlight>
                  <a:srgbClr val="00FFFF"/>
                </a:highlight>
              </a:rPr>
              <a:t> comprensión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</a:rPr>
              <a:t>. </a:t>
            </a:r>
          </a:p>
          <a:p>
            <a:r>
              <a:rPr lang="es-MX" sz="2400" b="1" dirty="0">
                <a:solidFill>
                  <a:schemeClr val="tx2">
                    <a:lumMod val="10000"/>
                  </a:schemeClr>
                </a:solidFill>
              </a:rPr>
              <a:t>Los criterios pueden incluir </a:t>
            </a:r>
            <a:r>
              <a:rPr lang="es-MX" sz="2400" b="1" dirty="0">
                <a:solidFill>
                  <a:schemeClr val="tx2">
                    <a:lumMod val="10000"/>
                  </a:schemeClr>
                </a:solidFill>
                <a:highlight>
                  <a:srgbClr val="00FFFF"/>
                </a:highlight>
              </a:rPr>
              <a:t>procesos, estrategias y recursos </a:t>
            </a:r>
            <a:r>
              <a:rPr lang="es-MX" sz="2400" b="1" dirty="0">
                <a:solidFill>
                  <a:schemeClr val="tx2">
                    <a:lumMod val="10000"/>
                  </a:schemeClr>
                </a:solidFill>
              </a:rPr>
              <a:t>que contribuyen al desarrollo de una competencia.</a:t>
            </a:r>
          </a:p>
        </p:txBody>
      </p:sp>
      <p:sp>
        <p:nvSpPr>
          <p:cNvPr id="1162" name="Google Shape;1162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  <p:sp>
        <p:nvSpPr>
          <p:cNvPr id="1163" name="Google Shape;1163;p2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577974" y="684904"/>
            <a:ext cx="3867900" cy="31484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MX" b="1" dirty="0"/>
              <a:t>¿Qué sabe hacer o qué ha aprendido el estudiante?</a:t>
            </a:r>
            <a:endParaRPr b="1" dirty="0"/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324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B374C7-4799-416E-9BE9-5C9D8C98E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418" y="38150"/>
            <a:ext cx="8715581" cy="4771594"/>
          </a:xfrm>
        </p:spPr>
        <p:txBody>
          <a:bodyPr/>
          <a:lstStyle/>
          <a:p>
            <a:r>
              <a:rPr lang="es-MX" sz="2400" b="1" dirty="0">
                <a:solidFill>
                  <a:schemeClr val="tx2">
                    <a:lumMod val="10000"/>
                  </a:schemeClr>
                </a:solidFill>
              </a:rPr>
              <a:t>Es a partir de las experiencias de aprendizaje los estudiantes desarrollan o usan recursos lo que nos dará evidencias del desarrollo de sus competencias.</a:t>
            </a:r>
          </a:p>
          <a:p>
            <a:r>
              <a:rPr lang="es-MX" sz="2400" b="1" dirty="0">
                <a:solidFill>
                  <a:schemeClr val="tx2">
                    <a:lumMod val="10000"/>
                  </a:schemeClr>
                </a:solidFill>
              </a:rPr>
              <a:t>Las experiencias de aprendizaje planteadas deben cumplir dos condiciones:</a:t>
            </a:r>
          </a:p>
          <a:p>
            <a:pPr marL="114300" indent="0">
              <a:buNone/>
            </a:pPr>
            <a:r>
              <a:rPr lang="es-MX" sz="2400" b="1" dirty="0">
                <a:solidFill>
                  <a:schemeClr val="tx2">
                    <a:lumMod val="10000"/>
                  </a:schemeClr>
                </a:solidFill>
              </a:rPr>
              <a:t>	Demanden emplear competencias (complejidad, tiempo)</a:t>
            </a:r>
          </a:p>
          <a:p>
            <a:pPr marL="114300" indent="0">
              <a:buNone/>
            </a:pPr>
            <a:r>
              <a:rPr lang="es-MX" sz="2400" b="1" dirty="0">
                <a:solidFill>
                  <a:schemeClr val="tx2">
                    <a:lumMod val="10000"/>
                  </a:schemeClr>
                </a:solidFill>
              </a:rPr>
              <a:t>	Reproduzcan o reflejen la realidad</a:t>
            </a:r>
          </a:p>
          <a:p>
            <a:endParaRPr lang="es-MX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62" name="Google Shape;1162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92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685800" y="1570050"/>
            <a:ext cx="425224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ES" b="1" dirty="0"/>
              <a:t>¿Qué debe hacer para seguir aprendiendo?</a:t>
            </a:r>
            <a:endParaRPr lang="es-PE" b="1" dirty="0"/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145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26"/>
          <p:cNvSpPr txBox="1">
            <a:spLocks noGrp="1"/>
          </p:cNvSpPr>
          <p:nvPr>
            <p:ph type="ctrTitle" idx="4294967295"/>
          </p:nvPr>
        </p:nvSpPr>
        <p:spPr>
          <a:xfrm>
            <a:off x="624150" y="606502"/>
            <a:ext cx="8253325" cy="449884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br>
              <a:rPr lang="es-ES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  <a:t>La retroalimentación: </a:t>
            </a:r>
            <a:b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</a:br>
            <a:b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  <a:t>Formal o informal, oral o escrita, individual o grupal </a:t>
            </a:r>
            <a:b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</a:br>
            <a:b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  <a:t>Utilizando diferentes instrumentos. </a:t>
            </a:r>
            <a:b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</a:br>
            <a:b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  <a:t>Oportuna, considerar, las características de los estudiantes y ser clara para cada uno.</a:t>
            </a:r>
            <a:b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</a:br>
            <a:b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s-MX" sz="2400" b="1" dirty="0">
                <a:solidFill>
                  <a:srgbClr val="000000"/>
                </a:solidFill>
                <a:latin typeface="Arial"/>
                <a:cs typeface="Arial"/>
              </a:rPr>
              <a:t>Entre estudiantes e incluso un estudiante puede retroalimentar su propio trabajo a partir de criterios claros.</a:t>
            </a:r>
            <a:b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s-PE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sz="2400" b="1" dirty="0">
              <a:solidFill>
                <a:schemeClr val="bg2">
                  <a:lumMod val="50000"/>
                </a:schemeClr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62" name="Google Shape;1162;p2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2160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6140436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3600" b="1" dirty="0"/>
              <a:t>Implementación de la evaluación del aprendizaje</a:t>
            </a:r>
            <a:endParaRPr sz="3600" b="1"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455073" y="1504132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2400" b="1" dirty="0">
                <a:solidFill>
                  <a:schemeClr val="tx1">
                    <a:lumMod val="50000"/>
                  </a:schemeClr>
                </a:solidFill>
              </a:rPr>
              <a:t>Se realiza con fines certificadores y consiste en que los docentes establezcan e informen en momentos de corte determinados el nivel de logro de cada estudiante en cada una de las competencias desarrolladas hasta dicho momento.</a:t>
            </a:r>
            <a:endParaRPr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Necesidades de aprendizaje. 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329609" y="1261872"/>
            <a:ext cx="8776315" cy="30673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Requerimientos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los estudiantes para alcanzar los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niveles esperados</a:t>
            </a:r>
            <a:r>
              <a:rPr lang="es-ES" sz="2800" b="1" u="sng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800" b="1" u="sng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las</a:t>
            </a:r>
            <a:r>
              <a:rPr lang="es-ES" sz="2800" b="1" u="sng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competencias</a:t>
            </a:r>
            <a:r>
              <a:rPr lang="es-ES" sz="2800" b="1" u="sng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identificados</a:t>
            </a:r>
            <a:r>
              <a:rPr lang="es-ES" sz="2800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por</a:t>
            </a:r>
            <a:r>
              <a:rPr lang="es-ES" sz="2800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</a:t>
            </a:r>
            <a:r>
              <a:rPr lang="es-ES" sz="2800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docentes.</a:t>
            </a:r>
            <a:r>
              <a:rPr lang="es-ES" sz="2800" b="1" spc="-4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Pueden</a:t>
            </a:r>
            <a:r>
              <a:rPr lang="es-ES" sz="28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ser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cognitivas, actitudinales o motrices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Pueden ser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individuales o</a:t>
            </a:r>
            <a:r>
              <a:rPr lang="es-ES" sz="2800" b="1" u="sng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grupales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PE" sz="2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dirty="0"/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1671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F09B4A2-03AE-95E6-BBAA-925EBE8FA9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50</a:t>
            </a:fld>
            <a:endParaRPr lang="es-PE"/>
          </a:p>
        </p:txBody>
      </p:sp>
      <p:sp>
        <p:nvSpPr>
          <p:cNvPr id="3" name="Google Shape;741;p18">
            <a:extLst>
              <a:ext uri="{FF2B5EF4-FFF2-40B4-BE49-F238E27FC236}">
                <a16:creationId xmlns:a16="http://schemas.microsoft.com/office/drawing/2014/main" id="{30D328FB-4CD4-5D5E-437D-BE20877EC5A9}"/>
              </a:ext>
            </a:extLst>
          </p:cNvPr>
          <p:cNvSpPr txBox="1">
            <a:spLocks/>
          </p:cNvSpPr>
          <p:nvPr/>
        </p:nvSpPr>
        <p:spPr>
          <a:xfrm>
            <a:off x="1763688" y="1563638"/>
            <a:ext cx="633447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 b="0" i="0" u="none" strike="noStrike" cap="none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r>
              <a:rPr lang="es-ES" b="1" dirty="0"/>
              <a:t>PRACTIQUEMOS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98201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Nivel</a:t>
            </a:r>
            <a:r>
              <a:rPr lang="es-ES" sz="3600" b="1" spc="-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3600" b="1" spc="-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logro.</a:t>
            </a:r>
            <a:r>
              <a:rPr lang="es-ES" sz="3600" b="1" spc="-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476099" y="1688300"/>
            <a:ext cx="8629825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Descripción</a:t>
            </a:r>
            <a:r>
              <a:rPr lang="es-ES" sz="28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8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8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situación</a:t>
            </a:r>
            <a:r>
              <a:rPr lang="es-ES" sz="28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8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</a:t>
            </a:r>
            <a:r>
              <a:rPr lang="es-ES" sz="28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demuestra</a:t>
            </a:r>
            <a:r>
              <a:rPr lang="es-ES" sz="28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estar</a:t>
            </a:r>
            <a:r>
              <a:rPr lang="es-ES" sz="28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</a:t>
            </a:r>
            <a:r>
              <a:rPr lang="es-ES" sz="28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estudiante</a:t>
            </a:r>
            <a:r>
              <a:rPr lang="es-ES" sz="2800" b="1" spc="-7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s-ES" sz="2800" b="1" spc="-6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relación con los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propósitos de aprendizaje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114300" indent="0">
              <a:buNone/>
            </a:pP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Permite dar </a:t>
            </a:r>
            <a:r>
              <a:rPr lang="es-ES" sz="2800" b="1" dirty="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información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al docente, al estudiante y su familia sobre el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estado de desarrollo de sus</a:t>
            </a:r>
            <a:r>
              <a:rPr lang="es-ES" sz="2800" b="1" u="sng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competencias.</a:t>
            </a:r>
            <a:endParaRPr lang="es-PE" sz="2800" b="1" u="sng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dirty="0"/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824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Permanencia en el grado. 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146304" y="975068"/>
            <a:ext cx="8959621" cy="38163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/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Condición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que indica que el estudiante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requiere permanecer en el</a:t>
            </a:r>
            <a:r>
              <a:rPr lang="es-ES" sz="2800" b="1" u="sng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grado</a:t>
            </a:r>
            <a:r>
              <a:rPr lang="es-ES" sz="2800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</a:t>
            </a:r>
            <a:r>
              <a:rPr lang="es-ES" sz="2800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z="2800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finalidad</a:t>
            </a:r>
            <a:r>
              <a:rPr lang="es-ES" sz="2800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800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contar</a:t>
            </a:r>
            <a:r>
              <a:rPr lang="es-ES" sz="2800" b="1" spc="-25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con</a:t>
            </a:r>
            <a:r>
              <a:rPr lang="es-ES" sz="2800" b="1" spc="-3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mayores</a:t>
            </a:r>
            <a:r>
              <a:rPr lang="es-ES" sz="2800" b="1" spc="-25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oportunidades</a:t>
            </a:r>
            <a:r>
              <a:rPr lang="es-ES" sz="2800" b="1" spc="-2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800" b="1" spc="-3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aprendizaje</a:t>
            </a:r>
            <a:r>
              <a:rPr lang="es-ES" sz="2800" b="1" spc="-2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</a:t>
            </a:r>
            <a:r>
              <a:rPr lang="es-ES" sz="2800" b="1" spc="-2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alcanzar los</a:t>
            </a:r>
            <a:r>
              <a:rPr lang="es-ES" sz="28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niveles</a:t>
            </a:r>
            <a:r>
              <a:rPr lang="es-ES" sz="2800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8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desarrollo</a:t>
            </a:r>
            <a:r>
              <a:rPr lang="es-ES" sz="28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800" b="1" spc="-3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las</a:t>
            </a:r>
            <a:r>
              <a:rPr lang="es-ES" sz="2800" b="1" spc="-3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competencias. </a:t>
            </a:r>
          </a:p>
          <a:p>
            <a:pPr indent="-457200"/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Implica un análisis profundo de aquello que contribuirá a su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bienestar y desarrollo</a:t>
            </a:r>
            <a:r>
              <a:rPr lang="es-ES" sz="2800" b="1" u="sng" spc="-5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integral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PE" sz="2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dirty="0"/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8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Portafolio.</a:t>
            </a:r>
            <a:r>
              <a:rPr lang="es-ES" sz="3600" b="1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180753" y="986550"/>
            <a:ext cx="8925172" cy="41187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Colección</a:t>
            </a:r>
            <a:r>
              <a:rPr lang="es-ES" sz="2800" b="1" spc="-6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s-ES" sz="2800" b="1" spc="-5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producciones</a:t>
            </a:r>
            <a:r>
              <a:rPr lang="es-ES" sz="2800" b="1" spc="-5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realizadas</a:t>
            </a:r>
            <a:r>
              <a:rPr lang="es-ES" sz="2800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por</a:t>
            </a:r>
            <a:r>
              <a:rPr lang="es-ES" sz="2800" b="1" spc="-6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</a:t>
            </a:r>
            <a:r>
              <a:rPr lang="es-ES" sz="2800" b="1" spc="-5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estudiantes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2800" b="1" spc="-6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indent="-457200"/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Permite examinar </a:t>
            </a:r>
            <a:r>
              <a:rPr lang="es-ES" sz="28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 logros, las dificultades, los progresos y los procesos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en relación al desarrollo de las competencias. </a:t>
            </a:r>
          </a:p>
          <a:p>
            <a:pPr indent="-457200"/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Las producciones incluidas sean escogidas por los propios estudiantes sobre la base de una reflexión activa sobre su</a:t>
            </a:r>
            <a:r>
              <a:rPr lang="es-ES" sz="2800" b="1" spc="-1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28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aprendizaje.</a:t>
            </a:r>
            <a:endParaRPr lang="es-PE" sz="28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587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8357191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ES" sz="3600" b="1" dirty="0">
                <a:latin typeface="Arial" panose="020B0604020202020204" pitchFamily="34" charset="0"/>
                <a:ea typeface="Arial" panose="020B0604020202020204" pitchFamily="34" charset="0"/>
              </a:rPr>
              <a:t>Promoción de grado o edad. </a:t>
            </a:r>
            <a:endParaRPr sz="3600" b="1" dirty="0"/>
          </a:p>
        </p:txBody>
      </p:sp>
      <p:sp>
        <p:nvSpPr>
          <p:cNvPr id="2213" name="Google Shape;2213;p35"/>
          <p:cNvSpPr txBox="1">
            <a:spLocks noGrp="1"/>
          </p:cNvSpPr>
          <p:nvPr>
            <p:ph type="body" idx="1"/>
          </p:nvPr>
        </p:nvSpPr>
        <p:spPr>
          <a:xfrm>
            <a:off x="476100" y="1688300"/>
            <a:ext cx="81918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Condición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 indica que el estudiante requiere ser promovido al grado o edad siguiente dado que ha </a:t>
            </a:r>
            <a:r>
              <a:rPr lang="es-ES" sz="24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logrado desarrollar los niveles de las competencias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esperados o </a:t>
            </a:r>
            <a:r>
              <a:rPr lang="es-ES" sz="2400" b="1" i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está muy próximo a alcanzarlos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Implica un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análisis profundo </a:t>
            </a:r>
            <a:r>
              <a:rPr lang="es-ES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aquello que contribuirá a su bienestar y desarrollo integral.</a:t>
            </a:r>
            <a:endParaRPr lang="es-PE" sz="24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>
              <a:buNone/>
            </a:pPr>
            <a:endParaRPr sz="2400" dirty="0"/>
          </a:p>
        </p:txBody>
      </p:sp>
      <p:sp>
        <p:nvSpPr>
          <p:cNvPr id="2214" name="Google Shape;2214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6754867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1760</Words>
  <Application>Microsoft Office PowerPoint</Application>
  <PresentationFormat>Presentación en pantalla (16:9)</PresentationFormat>
  <Paragraphs>156</Paragraphs>
  <Slides>50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1" baseType="lpstr">
      <vt:lpstr>Calibri</vt:lpstr>
      <vt:lpstr>Arial</vt:lpstr>
      <vt:lpstr>Agency FB</vt:lpstr>
      <vt:lpstr>Barlow Light</vt:lpstr>
      <vt:lpstr>Raleway SemiBold</vt:lpstr>
      <vt:lpstr>Garamond</vt:lpstr>
      <vt:lpstr>Arial Rounded MT Bold</vt:lpstr>
      <vt:lpstr>Barlow SemiBold</vt:lpstr>
      <vt:lpstr>Abadi</vt:lpstr>
      <vt:lpstr>Arial Black</vt:lpstr>
      <vt:lpstr>Gaoler template</vt:lpstr>
      <vt:lpstr>GESTION DE APRENDIZAJES SIGNIFICATIVOS        RVM 186-2022 MINEDU RVM 094-2020 MINEDU</vt:lpstr>
      <vt:lpstr>Presentación de PowerPoint</vt:lpstr>
      <vt:lpstr>Presentación de PowerPoint</vt:lpstr>
      <vt:lpstr>Experiencia de aprendizaje. </vt:lpstr>
      <vt:lpstr>Necesidades de aprendizaje. </vt:lpstr>
      <vt:lpstr>Nivel de logro. </vt:lpstr>
      <vt:lpstr>Permanencia en el grado. </vt:lpstr>
      <vt:lpstr>Portafolio. </vt:lpstr>
      <vt:lpstr>Promoción de grado o edad. </vt:lpstr>
      <vt:lpstr>Propósito de aprendizaje. </vt:lpstr>
      <vt:lpstr>Retroalimentación.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Rúbrica. </vt:lpstr>
      <vt:lpstr>Presentación de PowerPoint</vt:lpstr>
      <vt:lpstr>Disposiciones para la evaluación de competencias</vt:lpstr>
      <vt:lpstr>Disposiciones para la evaluación de competencias</vt:lpstr>
      <vt:lpstr>Disposiciones para la evaluación de competencias</vt:lpstr>
      <vt:lpstr>Disposiciones para la evaluación de competencias</vt:lpstr>
      <vt:lpstr>Formulación de criterios para la evaluación de competencias</vt:lpstr>
      <vt:lpstr>El objeto de evaluación son las competencias, </vt:lpstr>
      <vt:lpstr>los docentes deben formular criterios para la evaluación</vt:lpstr>
      <vt:lpstr>Los criterios se elaboran a partir de los estándares y sus desempeños que deben incluir a todas las capacidades de la competencia y se deben ajustar al problema a enfrentar, están alineados entre sí y describen la actuación correspondiente. </vt:lpstr>
      <vt:lpstr>Estudiantes aportan formular criterios</vt:lpstr>
      <vt:lpstr>Criterios en los instrumentos</vt:lpstr>
      <vt:lpstr>Implementación de la evaluación para el aprendizaje</vt:lpstr>
      <vt:lpstr>¿Qué se espera que logre el estudiante?</vt:lpstr>
      <vt:lpstr>Presentación de PowerPoint</vt:lpstr>
      <vt:lpstr>¿Qué sabe hacer o qué ha aprendido el estudiante?</vt:lpstr>
      <vt:lpstr>Presentación de PowerPoint</vt:lpstr>
      <vt:lpstr>¿Qué debe hacer para seguir aprendiendo?</vt:lpstr>
      <vt:lpstr> La retroalimentación:   Formal o informal, oral o escrita, individual o grupal   Utilizando diferentes instrumentos.   Oportuna, considerar, las características de los estudiantes y ser clara para cada uno.  Entre estudiantes e incluso un estudiante puede retroalimentar su propio trabajo a partir de criterios claros.  </vt:lpstr>
      <vt:lpstr>Implementación de la evaluación del aprendizaje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Resolución Viceministerial  094-2020-MINEDU</dc:title>
  <dc:creator>julio cesar alvarado medrano</dc:creator>
  <cp:lastModifiedBy>User</cp:lastModifiedBy>
  <cp:revision>73</cp:revision>
  <dcterms:modified xsi:type="dcterms:W3CDTF">2022-09-25T13:17:33Z</dcterms:modified>
</cp:coreProperties>
</file>